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ink/ink3.xml" ContentType="application/inkml+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ink/ink5.xml" ContentType="application/inkml+xml"/>
  <Override PartName="/ppt/notesSlides/notesSlide13.xml" ContentType="application/vnd.openxmlformats-officedocument.presentationml.notesSlide+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7.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8.xml" ContentType="application/inkml+xml"/>
  <Override PartName="/ppt/notesSlides/notesSlide19.xml" ContentType="application/vnd.openxmlformats-officedocument.presentationml.notesSlide+xml"/>
  <Override PartName="/ppt/ink/ink9.xml" ContentType="application/inkml+xml"/>
  <Override PartName="/ppt/notesSlides/notesSlide20.xml" ContentType="application/vnd.openxmlformats-officedocument.presentationml.notesSlide+xml"/>
  <Override PartName="/ppt/ink/ink10.xml" ContentType="application/inkml+xml"/>
  <Override PartName="/ppt/notesSlides/notesSlide21.xml" ContentType="application/vnd.openxmlformats-officedocument.presentationml.notesSlide+xml"/>
  <Override PartName="/ppt/ink/ink11.xml" ContentType="application/inkml+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14.xml" ContentType="application/inkml+xml"/>
  <Override PartName="/ppt/notesSlides/notesSlide27.xml" ContentType="application/vnd.openxmlformats-officedocument.presentationml.notesSlide+xml"/>
  <Override PartName="/ppt/ink/ink15.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6.xml" ContentType="application/inkml+xml"/>
  <Override PartName="/ppt/notesSlides/notesSlide30.xml" ContentType="application/vnd.openxmlformats-officedocument.presentationml.notesSlide+xml"/>
  <Override PartName="/ppt/ink/ink17.xml" ContentType="application/inkml+xml"/>
  <Override PartName="/ppt/notesSlides/notesSlide31.xml" ContentType="application/vnd.openxmlformats-officedocument.presentationml.notesSlide+xml"/>
  <Override PartName="/ppt/ink/ink1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9.xml" ContentType="application/inkml+xml"/>
  <Override PartName="/ppt/notesSlides/notesSlide34.xml" ContentType="application/vnd.openxmlformats-officedocument.presentationml.notesSlide+xml"/>
  <Override PartName="/ppt/ink/ink20.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21.xml" ContentType="application/inkml+xml"/>
  <Override PartName="/ppt/notesSlides/notesSlide37.xml" ContentType="application/vnd.openxmlformats-officedocument.presentationml.notesSlide+xml"/>
  <Override PartName="/ppt/ink/ink22.xml" ContentType="application/inkml+xml"/>
  <Override PartName="/ppt/notesSlides/notesSlide38.xml" ContentType="application/vnd.openxmlformats-officedocument.presentationml.notesSlide+xml"/>
  <Override PartName="/ppt/ink/ink23.xml" ContentType="application/inkml+xml"/>
  <Override PartName="/ppt/notesSlides/notesSlide39.xml" ContentType="application/vnd.openxmlformats-officedocument.presentationml.notesSlide+xml"/>
  <Override PartName="/ppt/ink/ink24.xml" ContentType="application/inkml+xml"/>
  <Override PartName="/ppt/notesSlides/notesSlide40.xml" ContentType="application/vnd.openxmlformats-officedocument.presentationml.notesSlide+xml"/>
  <Override PartName="/ppt/ink/ink25.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26.xml" ContentType="application/inkml+xml"/>
  <Override PartName="/ppt/notesSlides/notesSlide43.xml" ContentType="application/vnd.openxmlformats-officedocument.presentationml.notesSlide+xml"/>
  <Override PartName="/ppt/ink/ink27.xml" ContentType="application/inkml+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59"/>
  </p:notesMasterIdLst>
  <p:handoutMasterIdLst>
    <p:handoutMasterId r:id="rId60"/>
  </p:handoutMasterIdLst>
  <p:sldIdLst>
    <p:sldId id="756" r:id="rId2"/>
    <p:sldId id="622" r:id="rId3"/>
    <p:sldId id="604" r:id="rId4"/>
    <p:sldId id="716" r:id="rId5"/>
    <p:sldId id="718" r:id="rId6"/>
    <p:sldId id="717" r:id="rId7"/>
    <p:sldId id="719" r:id="rId8"/>
    <p:sldId id="720" r:id="rId9"/>
    <p:sldId id="728" r:id="rId10"/>
    <p:sldId id="729" r:id="rId11"/>
    <p:sldId id="721" r:id="rId12"/>
    <p:sldId id="722" r:id="rId13"/>
    <p:sldId id="723" r:id="rId14"/>
    <p:sldId id="724" r:id="rId15"/>
    <p:sldId id="732" r:id="rId16"/>
    <p:sldId id="731" r:id="rId17"/>
    <p:sldId id="725" r:id="rId18"/>
    <p:sldId id="726" r:id="rId19"/>
    <p:sldId id="734" r:id="rId20"/>
    <p:sldId id="727" r:id="rId21"/>
    <p:sldId id="735" r:id="rId22"/>
    <p:sldId id="736" r:id="rId23"/>
    <p:sldId id="737" r:id="rId24"/>
    <p:sldId id="758" r:id="rId25"/>
    <p:sldId id="759" r:id="rId26"/>
    <p:sldId id="738" r:id="rId27"/>
    <p:sldId id="739" r:id="rId28"/>
    <p:sldId id="760" r:id="rId29"/>
    <p:sldId id="754" r:id="rId30"/>
    <p:sldId id="740" r:id="rId31"/>
    <p:sldId id="741" r:id="rId32"/>
    <p:sldId id="742" r:id="rId33"/>
    <p:sldId id="743" r:id="rId34"/>
    <p:sldId id="744" r:id="rId35"/>
    <p:sldId id="745" r:id="rId36"/>
    <p:sldId id="748" r:id="rId37"/>
    <p:sldId id="747" r:id="rId38"/>
    <p:sldId id="749" r:id="rId39"/>
    <p:sldId id="746" r:id="rId40"/>
    <p:sldId id="750" r:id="rId41"/>
    <p:sldId id="766" r:id="rId42"/>
    <p:sldId id="764" r:id="rId43"/>
    <p:sldId id="765" r:id="rId44"/>
    <p:sldId id="752" r:id="rId45"/>
    <p:sldId id="751" r:id="rId46"/>
    <p:sldId id="755" r:id="rId47"/>
    <p:sldId id="753" r:id="rId48"/>
    <p:sldId id="763" r:id="rId49"/>
    <p:sldId id="767" r:id="rId50"/>
    <p:sldId id="768" r:id="rId51"/>
    <p:sldId id="769" r:id="rId52"/>
    <p:sldId id="770" r:id="rId53"/>
    <p:sldId id="771" r:id="rId54"/>
    <p:sldId id="772" r:id="rId55"/>
    <p:sldId id="757" r:id="rId56"/>
    <p:sldId id="761" r:id="rId57"/>
    <p:sldId id="762" r:id="rId58"/>
  </p:sldIdLst>
  <p:sldSz cx="9144000" cy="6858000" type="screen4x3"/>
  <p:notesSz cx="6400800" cy="8686800"/>
  <p:defaultTextStyle>
    <a:defPPr>
      <a:defRPr lang="zh-CN"/>
    </a:defPPr>
    <a:lvl1pPr algn="l" rtl="0" eaLnBrk="0" fontAlgn="base" hangingPunct="0">
      <a:spcBef>
        <a:spcPct val="0"/>
      </a:spcBef>
      <a:spcAft>
        <a:spcPct val="0"/>
      </a:spcAft>
      <a:defRPr b="1" kern="1200">
        <a:solidFill>
          <a:schemeClr val="tx1"/>
        </a:solidFill>
        <a:latin typeface="Tahoma" charset="0"/>
        <a:ea typeface="宋体" charset="0"/>
        <a:cs typeface="+mn-cs"/>
      </a:defRPr>
    </a:lvl1pPr>
    <a:lvl2pPr marL="457200" algn="l" rtl="0" eaLnBrk="0" fontAlgn="base" hangingPunct="0">
      <a:spcBef>
        <a:spcPct val="0"/>
      </a:spcBef>
      <a:spcAft>
        <a:spcPct val="0"/>
      </a:spcAft>
      <a:defRPr b="1" kern="1200">
        <a:solidFill>
          <a:schemeClr val="tx1"/>
        </a:solidFill>
        <a:latin typeface="Tahoma" charset="0"/>
        <a:ea typeface="宋体" charset="0"/>
        <a:cs typeface="+mn-cs"/>
      </a:defRPr>
    </a:lvl2pPr>
    <a:lvl3pPr marL="914400" algn="l" rtl="0" eaLnBrk="0" fontAlgn="base" hangingPunct="0">
      <a:spcBef>
        <a:spcPct val="0"/>
      </a:spcBef>
      <a:spcAft>
        <a:spcPct val="0"/>
      </a:spcAft>
      <a:defRPr b="1" kern="1200">
        <a:solidFill>
          <a:schemeClr val="tx1"/>
        </a:solidFill>
        <a:latin typeface="Tahoma" charset="0"/>
        <a:ea typeface="宋体" charset="0"/>
        <a:cs typeface="+mn-cs"/>
      </a:defRPr>
    </a:lvl3pPr>
    <a:lvl4pPr marL="1371600" algn="l" rtl="0" eaLnBrk="0" fontAlgn="base" hangingPunct="0">
      <a:spcBef>
        <a:spcPct val="0"/>
      </a:spcBef>
      <a:spcAft>
        <a:spcPct val="0"/>
      </a:spcAft>
      <a:defRPr b="1" kern="1200">
        <a:solidFill>
          <a:schemeClr val="tx1"/>
        </a:solidFill>
        <a:latin typeface="Tahoma" charset="0"/>
        <a:ea typeface="宋体" charset="0"/>
        <a:cs typeface="+mn-cs"/>
      </a:defRPr>
    </a:lvl4pPr>
    <a:lvl5pPr marL="1828800" algn="l" rtl="0" eaLnBrk="0" fontAlgn="base" hangingPunct="0">
      <a:spcBef>
        <a:spcPct val="0"/>
      </a:spcBef>
      <a:spcAft>
        <a:spcPct val="0"/>
      </a:spcAft>
      <a:defRPr b="1" kern="1200">
        <a:solidFill>
          <a:schemeClr val="tx1"/>
        </a:solidFill>
        <a:latin typeface="Tahoma" charset="0"/>
        <a:ea typeface="宋体" charset="0"/>
        <a:cs typeface="+mn-cs"/>
      </a:defRPr>
    </a:lvl5pPr>
    <a:lvl6pPr marL="2286000" algn="l" defTabSz="914400" rtl="0" eaLnBrk="1" latinLnBrk="0" hangingPunct="1">
      <a:defRPr b="1" kern="1200">
        <a:solidFill>
          <a:schemeClr val="tx1"/>
        </a:solidFill>
        <a:latin typeface="Tahoma" charset="0"/>
        <a:ea typeface="宋体" charset="0"/>
        <a:cs typeface="+mn-cs"/>
      </a:defRPr>
    </a:lvl6pPr>
    <a:lvl7pPr marL="2743200" algn="l" defTabSz="914400" rtl="0" eaLnBrk="1" latinLnBrk="0" hangingPunct="1">
      <a:defRPr b="1" kern="1200">
        <a:solidFill>
          <a:schemeClr val="tx1"/>
        </a:solidFill>
        <a:latin typeface="Tahoma" charset="0"/>
        <a:ea typeface="宋体" charset="0"/>
        <a:cs typeface="+mn-cs"/>
      </a:defRPr>
    </a:lvl7pPr>
    <a:lvl8pPr marL="3200400" algn="l" defTabSz="914400" rtl="0" eaLnBrk="1" latinLnBrk="0" hangingPunct="1">
      <a:defRPr b="1" kern="1200">
        <a:solidFill>
          <a:schemeClr val="tx1"/>
        </a:solidFill>
        <a:latin typeface="Tahoma" charset="0"/>
        <a:ea typeface="宋体" charset="0"/>
        <a:cs typeface="+mn-cs"/>
      </a:defRPr>
    </a:lvl8pPr>
    <a:lvl9pPr marL="3657600" algn="l" defTabSz="914400" rtl="0" eaLnBrk="1" latinLnBrk="0" hangingPunct="1">
      <a:defRPr b="1" kern="1200">
        <a:solidFill>
          <a:schemeClr val="tx1"/>
        </a:solidFill>
        <a:latin typeface="Tahoma" charset="0"/>
        <a:ea typeface="宋体"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B0F0"/>
    <a:srgbClr val="FF0000"/>
    <a:srgbClr val="323399"/>
    <a:srgbClr val="FF99FF"/>
    <a:srgbClr val="AD8C01"/>
    <a:srgbClr val="00B050"/>
    <a:srgbClr val="000000"/>
    <a:srgbClr val="9966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32" autoAdjust="0"/>
    <p:restoredTop sz="77085" autoAdjust="0"/>
  </p:normalViewPr>
  <p:slideViewPr>
    <p:cSldViewPr>
      <p:cViewPr varScale="1">
        <p:scale>
          <a:sx n="90" d="100"/>
          <a:sy n="90" d="100"/>
        </p:scale>
        <p:origin x="1299"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9492"/>
    </p:cViewPr>
  </p:sorterViewPr>
  <p:notesViewPr>
    <p:cSldViewPr>
      <p:cViewPr varScale="1">
        <p:scale>
          <a:sx n="97" d="100"/>
          <a:sy n="97" d="100"/>
        </p:scale>
        <p:origin x="4002" y="4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773680" cy="435849"/>
          </a:xfrm>
          <a:prstGeom prst="rect">
            <a:avLst/>
          </a:prstGeom>
        </p:spPr>
        <p:txBody>
          <a:bodyPr vert="horz" lIns="86211" tIns="43106" rIns="86211" bIns="43106" rtlCol="0"/>
          <a:lstStyle>
            <a:lvl1pPr algn="l">
              <a:defRPr sz="1100"/>
            </a:lvl1pPr>
          </a:lstStyle>
          <a:p>
            <a:endParaRPr lang="zh-CN" altLang="en-US"/>
          </a:p>
        </p:txBody>
      </p:sp>
      <p:sp>
        <p:nvSpPr>
          <p:cNvPr id="3" name="日期占位符 2"/>
          <p:cNvSpPr>
            <a:spLocks noGrp="1"/>
          </p:cNvSpPr>
          <p:nvPr>
            <p:ph type="dt" sz="quarter" idx="1"/>
          </p:nvPr>
        </p:nvSpPr>
        <p:spPr>
          <a:xfrm>
            <a:off x="3625639" y="0"/>
            <a:ext cx="2773680" cy="435849"/>
          </a:xfrm>
          <a:prstGeom prst="rect">
            <a:avLst/>
          </a:prstGeom>
        </p:spPr>
        <p:txBody>
          <a:bodyPr vert="horz" lIns="86211" tIns="43106" rIns="86211" bIns="43106" rtlCol="0"/>
          <a:lstStyle>
            <a:lvl1pPr algn="r">
              <a:defRPr sz="1100"/>
            </a:lvl1pPr>
          </a:lstStyle>
          <a:p>
            <a:fld id="{1EE28D4F-B8F6-4581-BB9E-77A562AEAC2E}" type="datetimeFigureOut">
              <a:rPr lang="zh-CN" altLang="en-US" smtClean="0"/>
              <a:t>2023/3/24</a:t>
            </a:fld>
            <a:endParaRPr lang="zh-CN" altLang="en-US"/>
          </a:p>
        </p:txBody>
      </p:sp>
      <p:sp>
        <p:nvSpPr>
          <p:cNvPr id="4" name="页脚占位符 3"/>
          <p:cNvSpPr>
            <a:spLocks noGrp="1"/>
          </p:cNvSpPr>
          <p:nvPr>
            <p:ph type="ftr" sz="quarter" idx="2"/>
          </p:nvPr>
        </p:nvSpPr>
        <p:spPr>
          <a:xfrm>
            <a:off x="0" y="8250953"/>
            <a:ext cx="2773680" cy="435848"/>
          </a:xfrm>
          <a:prstGeom prst="rect">
            <a:avLst/>
          </a:prstGeom>
        </p:spPr>
        <p:txBody>
          <a:bodyPr vert="horz" lIns="86211" tIns="43106" rIns="86211" bIns="43106" rtlCol="0" anchor="b"/>
          <a:lstStyle>
            <a:lvl1pPr algn="l">
              <a:defRPr sz="1100"/>
            </a:lvl1pPr>
          </a:lstStyle>
          <a:p>
            <a:endParaRPr lang="zh-CN" altLang="en-US"/>
          </a:p>
        </p:txBody>
      </p:sp>
      <p:sp>
        <p:nvSpPr>
          <p:cNvPr id="5" name="灯片编号占位符 4"/>
          <p:cNvSpPr>
            <a:spLocks noGrp="1"/>
          </p:cNvSpPr>
          <p:nvPr>
            <p:ph type="sldNum" sz="quarter" idx="3"/>
          </p:nvPr>
        </p:nvSpPr>
        <p:spPr>
          <a:xfrm>
            <a:off x="3625639" y="8250953"/>
            <a:ext cx="2773680" cy="435848"/>
          </a:xfrm>
          <a:prstGeom prst="rect">
            <a:avLst/>
          </a:prstGeom>
        </p:spPr>
        <p:txBody>
          <a:bodyPr vert="horz" lIns="86211" tIns="43106" rIns="86211" bIns="43106" rtlCol="0" anchor="b"/>
          <a:lstStyle>
            <a:lvl1pPr algn="r">
              <a:defRPr sz="1100"/>
            </a:lvl1pPr>
          </a:lstStyle>
          <a:p>
            <a:fld id="{970D6A3F-16CE-4112-B8C7-0EC2DEFF2E7E}" type="slidenum">
              <a:rPr lang="zh-CN" altLang="en-US" smtClean="0"/>
              <a:t>‹#›</a:t>
            </a:fld>
            <a:endParaRPr lang="zh-CN" altLang="en-US"/>
          </a:p>
        </p:txBody>
      </p:sp>
    </p:spTree>
    <p:extLst>
      <p:ext uri="{BB962C8B-B14F-4D97-AF65-F5344CB8AC3E}">
        <p14:creationId xmlns:p14="http://schemas.microsoft.com/office/powerpoint/2010/main" val="21393207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22:12.421"/>
    </inkml:context>
    <inkml:brush xml:id="br0">
      <inkml:brushProperty name="width" value="0.05292" units="cm"/>
      <inkml:brushProperty name="height" value="0.05292" units="cm"/>
      <inkml:brushProperty name="color" value="#FF0000"/>
    </inkml:brush>
  </inkml:definitions>
  <inkml:trace contextRef="#ctx0" brushRef="#br0">3556 7686 1360 0,'-15'-10'30'0,"12"4"6"16,-12-2 2-16,6-2 0 0,-2 2-30 0,-1-3-8 0,3 3 0 0,0 0 0 0,-3 3 0 31,3 0 0-31,0-3 0 0,-3 0 0 0,3 3 0 0,-3 2 0 0,-3-2-10 0,4 2 10 16,-1-2-34-16,-3 2 0 0,3 3 0 0,-3-3 0 0,0 3 11 0,0-2 3 15,0-1 0-15,3 1 0 0,-5 2 20 0,5-3-11 16,-6 3 11-16,0-3-8 0,3 1 8 0,-3-1 0 16,-3 0 8-16,-2 1-8 0,2 2 14 0,-3-3-2 15,-3 0 0-15,3 1 0 0,0-4 23 0,1 4 4 0,-4-1 1 0,3-2 0 16,0-3-24-16,3 3-5 0,-5 2-1 0,2 0 0 16,3 1-1-16,-9 2 0 0,3-3 0 0,-2 3 0 15,-4-3-9-15,3 3 0 0,0 3 0 0,1-3 0 16,2 3 0-16,-3-1 0 0,3 4 0 0,0-4 0 15,1 4 0-15,-4-1 0 0,0 3 0 0,3-3 0 16,-8-2 0-16,5 2 0 0,-3 0 0 0,3 3 0 16,1 0 0-16,2 3 0 0,-3 2 0 0,3 0 0 15,3 0 0-15,-5 1 12 0,-7-1-12 0,6 0 12 16,-3 3-12-16,4 0 0 0,-7 0 9 0,6 0-9 16,0-1 33-16,7-1 3 0,-4-1 0 0,0 3 0 15,6 0-36-15,0 0 0 0,1-1 0 0,-1 1 0 16,-3 0 14-16,3 0-1 0,0 0 0 0,0 2 0 0,1-2-13 15,2 3 0-15,0 2 0 0,3-2 0 16,-3 2 0-16,0 0 0 0,6-3 0 0,-3 4 0 16,4-4 0-16,2 3 0 0,-3 6 0 0,9-3 0 0,-6-3-8 0,0 3 8 15,3-3-12-15,0 2 12 0,0-1 0 0,3 1 0 16,3 4 0-16,-6-3 0 0,6 5 0 0,6-3 0 16,-6-2-11-16,0 3 11 0,3 2 0 0,3-3 0 15,-3 3 0-15,6 0 8 0,0-2-8 0,0 5 0 16,0-3 0-16,6 0 0 0,-4 3 0 0,4-1-11 15,3 1 11-15,-3-3-8 0,3 6 8 0,3-4 0 16,-3-2 0-16,2 0 0 16,1 1-28-16,0-1-3 0,3 0-1 0,-3-3 0 0,-3 3 18 0,2-2 3 15,4-1 1-15,0-2 0 0,0 3 10 0,6-4 0 16,-4-1 0-16,7 1-8 0,3-2 8 0,-6 1 0 16,2-4 0-16,4 1 0 0,-6-3 0 0,3-1 0 0,5 1 0 0,1-2 0 15,3 1 0-15,2-4 0 0,-2 0 0 0,0 2 0 16,2-5 0-16,4 2 0 0,-6-2 0 0,5-2-8 15,4 2 8-15,-1-3 0 0,7 0 0 0,-9-2 0 16,2-1 0-16,1 1 0 0,5 0 0 0,-2-3-8 16,3 0 8-16,2-3 0 0,-2 0 0 0,-4 1 0 15,4-1 0-15,-1 0 8 0,4-2-8 0,-1 0 0 16,-5 0 0-16,0-1 0 0,-1 1 0 0,4-3 0 16,2 0 0-16,1 0 8 0,-4 0-8 0,-2-2 8 15,2 2-8-15,-2-3 9 0,3 1-9 0,-1-1 10 16,4 0-10-16,-4-2 0 0,-2 0 0 0,-1 0 0 15,1 2 8-15,0-5 0 0,-1 3 0 0,1-3 0 16,-7-2-8-16,-2-1 0 0,-3 1 0 0,2-1 0 0,-2 1 0 16,-3-4 0-16,2 1 0 0,4-3-11 15,-3 1 11-15,-4 1 0 0,-2-1 0 0,-3-4 0 16,-3 6 21-16,-1-5 10 0,-2 2 1 0,-3-3 1 16,0 1-33-16,0-1 0 0,-4-2 0 0,1 3 0 0,-6-1 11 0,0-2-2 15,0 0 0-15,-3 3 0 0,-3-1-9 16,-6 3 10-16,0 1-10 0,-3-1 10 0,0-5 1 0,-6 0 0 15,0-3 0-15,-3 3 0 0,-3-3 6 0,0 3 2 16,-6 0 0-16,3 0 0 0,-6 2-19 0,1 1 0 16,-1-3 0-16,-3-1 0 0,-3 1 19 0,-3 0 0 0,-2-2 0 15,-7 1 0-15,0 1-19 0,1 0 0 0,-4 0 0 0,0 3 0 16,1 2-12-16,-4-3-7 0,0-2-1 0,-2 0 0 16,-4 3 8-16,0-3 2 15,4 2 0-15,-7 3 0 0,4 1 10 0,-4-1 11 0,-3 5-3 0,1 1 0 16,-1-1-8-16,1 1 0 0,5-1 0 0,-5 6-11 31,-4 2-13-31,4 1-4 0,2 2 0 0,-3 0 0 16,7-3-28-16,2 1-7 0,1 2-1 0,2 2-580 0</inkml:trace>
  <inkml:trace contextRef="#ctx0" brushRef="#br0" timeOffset="110299.16">3226 12364 712 0,'-3'-3'16'0,"-3"-2"3"0,3 2 1 15,-3-2 0-15,3 0-20 0,-3 0 0 0,3-1 0 0,-3 1 0 0,3 2 46 0,0-5 6 16,3 3 0-16,-6 0 1 0,6-1-26 0,-3 1-6 16,3 0-1-16,0 0 0 0,0-1-12 0,0 1-8 15,0 0 8-15,3-1-8 0,-3 1 0 0,6-3 0 16,-3 3 0-16,0 0 0 0,3-3 0 0,0 2 0 16,0 1 8-16,0 0-8 15,0 0 0-15,3-1 0 0,-3 1 0 0,6 0 0 0,-3-1 0 0,-1 1 0 16,4 0 0-16,-3-1 0 0,6 4 0 0,0-3 0 15,0 2 8-15,0 0-8 0,3 1 0 0,0-1 0 16,2 0-10-16,1 1 10 0,0-1 0 0,-3 0 0 16,3 3 0-16,0 0 0 0,-4 0 0 0,4 6 0 15,-3 2 0-15,3-3 0 0,0-2 12 0,0 2 4 0,-1 0 0 0,1 0 0 16,0 6 0-16,3 2 0 0,3 0 0 0,-6 1 0 16,5 2-16-16,-2-3 0 0,3 3 0 0,-3 2 0 15,0-2 0-15,-4 0 0 0,1 0 0 0,0 0 0 16,0-3-10-16,3 0 2 0,-3-2 0 0,2-3 0 15,4 0 8-15,-3-3 0 0,3 0 0 0,0 0 0 16,-1-5 0-16,7 0 0 0,-9 0 0 0,3-2 0 16,0-3 0-16,-4-1 14 0,4-2-3 0,-3 0-1 15,3-2 2-15,0 2 0 0,2-5 0 0,1 2 0 16,0-2-3-16,-3 0 0 0,2-1 0 0,1 1 0 16,-3-3 5-16,0 0 1 0,2 3 0 0,-5-3 0 15,3 0-15-15,0 1 0 0,0 1-9 0,-1 1 9 16,4 2 0-16,0 1 0 0,-3-3 0 0,3 2 0 15,-1 3 0-15,-2 0 0 0,0 0-10 0,0 6 10 0,-4-4 0 16,1 4 15-16,3 2-3 0,0 2 0 0,0 1-12 0,-1 0-13 16,1-1 2-16,0 4 1 0,3-1 10 0,0 3 0 15,-4 0 10-15,1 0-10 0,0 0 0 0,0 0-13 16,-1-1 1-16,1-1 0 0,0-1-2 0,3 0 0 16,0 1 0-16,2-4 0 0,-2 1 3 0,3-3 1 15,0-3 0-15,-1-2 0 0,1 2-10 0,0-2-3 16,-3 0 0-16,-1-3 0 0,7 0 11 0,-3 0 3 15,6-3 0-15,-4 1 0 0,1-1 9 0,0 1 0 16,-1-4 0-16,1 6-8 0,-3-2 8 0,3 2 0 16,-4 0 0-16,1 3 0 0,3-1 0 0,-1 4 0 15,1-1 0-15,0 0 0 0,-3 1 24 0,-1-1 8 0,4 3 0 0,-6 3 1 16,3-1-33-16,-1 1 0 0,4 2 0 0,-3-2-9 16,3 2 9-16,-4 1 0 0,4-1 0 0,-3 0 0 15,0 1 8-15,-1-1-8 0,-2 3 8 0,0-3-8 16,3 0 0-16,-1 3 0 0,1-2 0 0,0 2 8 15,-1-6-8-15,4 3 0 0,0-2 0 0,-3 0 0 16,2-1-10-16,-5 1 0 0,6-3 0 0,-3-3 0 16,-1 3-2-16,4 0 0 0,3-2 0 0,-1 2 0 15,1 2 2-15,0-2 0 0,-3 0 0 0,-1 0 0 16,4 0 10-16,-3 0 0 0,-1 0 0 0,4 3-8 16,0 2 8-16,0 1 0 0,-4-1 0 0,4 0 0 15,-3 0 0-15,-1 3 0 0,-2 0 0 0,3 0 0 16,-3-2 30-16,2-1 2 0,1 3 0 0,0-3 0 15,2 0-20-15,-2 3-3 0,0 0-1 0,3 0 0 16,-7-2 4-16,4 1 0 0,3 4 0 0,-1 0 0 16,-2-3-12-16,3 2 0 0,0 1 0 0,-1-1 0 0,-2-2 0 0,0 0 0 15,-1 0 0-15,1 0 0 0,-3-3-9 0,0 1 9 16,2-4-12-16,-2 1 12 16,0 0-58-16,-3-1-5 0,2 1-1 0,-5-3 0 0</inkml:trace>
  <inkml:trace contextRef="#ctx0" brushRef="#br0" timeOffset="111666.17">3101 13785 1183 0,'0'0'33'0,"0"0"8"0,0 0-33 0,0 0-8 0,3-5 0 0,3-1 0 16,3 1 0-16,-3 0 0 0,2-1 0 0,4 1 0 15,-6 0 0-15,6-1 0 0,3 1 0 0,-3 0 0 16,3 2 0-16,0-2-9 0,0 0 9 0,3-3 0 0,-1 2 0 0,4 4 0 16,3 2 0-16,-3-3 9 0,6-5-9 0,-1-2-9 15,1 2 9-15,0-3-13 0,3 3 13 0,0 0 0 16,-4-2-10-16,4-1 10 0,0 0 0 0,3 1 0 16,-1-1 0-16,4 6 0 0,0-3-24 0,0 3-1 15,-1-1 0-15,1 1 0 0,0-3 11 0,-4 6 2 16,1 2 1-16,0 0 0 0,3 0 11 0,-1 0-8 15,-2 5 8-15,3 0-8 0,0 3 8 16,-1 0 0-16,-2-3-9 0,0 3 9 0,-1 3 0 0,-2-1 0 16,3 1 0-16,-3 0 0 0,0 2-8 0,2 0 8 15,-2 0 0-15,0 3 0 0,0-5 0 0,-4 2 0 16,4-2-9-16,-3 2 9 0,0-3 0 0,-3-2 0 0,2 0 0 0,1-5 0 16,0-3 0-16,6-5 0 0,-1 5 0 15,4-6 0-15,0-4 0 0,0-1 0 0,-1-5 0 0,1 0 0 16,0 1 8-16,-4-1 0 0,4 0-8 0,3 0 12 15,3 3-12-15,-4-3 9 0,4-3-9 0,-3 3 8 16,-1 1 20-16,-2 1 3 0,0 4 1 0,-1 2 0 16,1-3-32-16,6 3 0 0,-3 3 0 0,-1 2 0 15,1 1 12-15,0 4-3 0,-4 4-1 0,1-1 0 16,3 0-8-16,-4 1 0 0,1 1 0 0,0 4 0 16,0 2 0-16,-1-2 0 0,1-3 0 0,3 5 0 15,-4 3 0-15,1 0 0 16,-3-3 0-16,-3 3 0 0,2-6 0 0,1-2 0 0,3 0 0 0,0 0 0 15,-1 0 0-15,4-3 0 0,-3-2-9 0,2 0 9 16,-2-1 0-16,0-2 0 0,0 0 10 0,-1-2-2 16,4-1-8-16,0 3 0 0,-1 0 0 0,1 0 0 15,3 0 0-15,-4-3-12 0,-2 1 4 0,0-1 0 0,3 3 8 0,-1 3 11 16,1-3-3-16,3 0 0 0,-1 0-8 0,1 0-14 16,-3 0 3-16,-1 0 1 0,1 2 10 0,-3 1 8 15,2 0-8-15,4-1 11 0,0 1-11 0,0 2 0 16,-4-2 0-16,4 5 0 0,0 3 0 0,-4-4 8 15,4-4-8-15,-3 2 8 0,2 3-8 0,1-2-11 16,3 2 3-16,-4-3 0 16,1-2-30-16,0-3-6 0,-1 2 0 0,1-4-1 15,-3 2-6-15,2-3-1 0,4-2 0 0,0-1 0 16,-4-2 16-16,1 0 2 0,0-2 1 0,-4-1 0 0,1 3 15 0,0 0 3 0,2 0 1 0,-2 0 0 16,0 1 14-16,2-1 0 0,-2 2 0 0,0 1 10 15,0-6 15-15,-4 6 3 0,1 0 1 16,3 2 0-16,2 1 13 0,1-1 2 0,0 0 1 0,-1 3 0 15,1-2-27-15,-3 4-6 0,2 9 0 16,-2-6-1-16,3-7 6 0,2-1 2 0,1 3 0 0,0 3 0 16,-1-3-11-16,-2 5-8 0,0-5 12 0,-1 2-12 15,1 1 13-15,0-3-4 0,-4-3-1 0,7 1 0 16,-3-1-20-16,-1-2-4 0,1 2 0 0,-3-5-424 16</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35:19.521"/>
    </inkml:context>
    <inkml:brush xml:id="br0">
      <inkml:brushProperty name="width" value="0.05292" units="cm"/>
      <inkml:brushProperty name="height" value="0.05292" units="cm"/>
      <inkml:brushProperty name="color" value="#FF0000"/>
    </inkml:brush>
  </inkml:definitions>
  <inkml:trace contextRef="#ctx0" brushRef="#br0">5595 6154 806 0,'0'0'17'0,"0"0"4"0,0 0 1 0,0 0 2 0,0 0-24 0,0 0 0 0,0 0 0 0,0 0 0 15,0 0 0-15,0 0 0 0,0 0 0 0,0 0 0 16,0 0 0-16,-3 0 0 0,0 3 0 0,3-3 0 15,0 0 21-15,0 0 0 0,-3 3 0 0,3-3 0 16,0 0-21-16,0 0 8 0,0 0-8 0,0 0 0 0,0 0-14 16,0 0-7-16,0 0-2 0,6-3 0 15,-3 0 51-15,3 1 11 0,3-4 1 0,0-2 1 0,0 3-14 0,3 0-3 16,0-3-1-16,3 3 0 0,-1-3 33 0,1 0 6 16,3 0 2-16,0 2 0 0,0-2-52 0,0 3-12 15,0 0 0-15,-4 0 0 0,1-1 8 0,-3 4 0 16,3-1-8-16,-3 0 12 0,0 1-12 0,0-1-8 15,3 3 8-15,-3-3-13 0,0 3 13 0,-1-2 0 16,4 2 0-16,-3 0 0 0,0 0 0 0,3 2 0 16,-3-2 0-16,3 3 0 0,-3 0 0 0,3-1 0 15,0 1 0-15,-1 0 0 0,-2 2 0 0,3 0 8 16,0 1 0-16,0-1-8 0,-3 0 0 0,0 0 0 16,0 1 0-16,0-1 0 0,-3 0 0 0,-1 3 0 15,1-5 0-15,3 2 0 0,-3-2 10 0,0-1-10 0,0 1 8 16,0-3-8-16,0 0 0 0,3 0-12 0,0 0 0 0,0-3 1 15,0 1 11-15,2-1 0 0,1-2 0 0,0 2 0 16,3-2 0-16,0 2 0 0,0 1 0 0,3-1 0 16,2 0 0-16,-2 3 0 0,0-2 0 0,3 2 0 15,-3 0 0-15,-3 0 0 0,-1-3 0 0,1 3 0 16,-3 0 0-16,3 0 0 0,-3 0 0 0,3-3 0 16,-3 3 27-16,3 0 7 0,-4 0 2 0,1 0 0 15,6 0-28-15,-3 0-8 0,0 0 0 0,0 0 0 16,0 0 0-16,2 0 0 0,1-2 0 0,0 2 0 15,-3-3 12-15,0 0-12 0,0-2 12 0,0 3-12 0,-4-6 8 16,1 2-8-16,0 1 0 0,0 0 0 0,3-3 0 0,-3 3 0 16,3-3 0-16,0 0 0 0,-1 5 0 0,1-2 0 15,3 2 0-15,0-2 10 16,0 2-2-16,3 3-8 0,-1-3 12 0,1 3-4 16,-3 3-8-16,0 0 0 0,-3-1 0 0,0 1 0 0,-4 0 10 0,-2 2-10 15,3 0 12-15,-3 1-12 0,3-1 8 0,0 0-8 16,0 0 0-16,3 3 0 0,0-2-9 0,-1-1-9 15,1-2-2-15,9 2 0 0,-3 0 10 0,0 0 2 16,-3-5 0-16,2 3 0 0,-2-3 8 0,0-3-12 16,0 1 12-16,0-1-12 0,-3 1 12 0,2-1 0 15,4-2 0-15,0 2 0 0,-3 0 0 0,3 1 0 0,2-1 0 16,-2 0 0-16,3 1 8 0,-3 2-8 0,0 0 8 0,-1 0-8 16,1 0 0-16,-3 2 9 0,3 1-9 0,-3 0 0 15,0-1 13-15,-1 1-4 0,1 0-1 0,3 2 0 16,0-2-8-16,0-1 0 0,2 1 0 0,-2 2 0 15,3-2 0-15,-3-3 0 0,0 2 0 0,-3-2 0 16,2 3 0-16,1-3 0 0,-3-3 0 0,3 3 0 16,-3 0 0-16,2 0 0 0,1 3 0 15,0-3 0-15,0 0 0 0,3-3 0 0,-3 3 0 0,-1 0-11 16,4 0 11-16,-3 0 0 0,0 3 0 0,0-3 0 16,-1 0 0-16,1 3 0 0,-3-1 0 0,3 1 0 15,-3 0 0-15,2 2 0 0,1 0 10 0,0 1-10 16,0-1 0-16,0 0 0 0,0 0 0 0,2 3 0 15,-2 0 0-15,0 0 0 0,0-5 0 0,0 2 0 16,-4 0-12-16,4-2 4 0,0 0 8 0,0-3-13 0,0 0 13 16,-1 2 0-16,4-2 0 0,0 3 0 0,0-3 0 0,3 0 0 15,-1 0-12-15,1 0 3 0,0 0 9 0,-3-3 0 16,2-2 0-16,1 2 0 0,0-2 0 0,0 0 0 16,0 0 0-16,5-1 0 0,-2 1 0 0,0 2 0 15,-1-2 0-15,-2 2 0 0,3 3 0 0,-6 0 0 16,0 0 0-16,-1 0 0 0,1 0 0 0,0 3 0 15,-3 0 0-15,3 2 0 0,-4 3 0 0,1 0 0 16,3-3 0-16,-3 0 0 0,3 1 0 0,-4 2 8 16,1-3-8-16,0 3 0 0,0 0 0 0,0-3 9 15,-4 0-9-15,4-2 0 0,3 0 0 0,-3-3 0 16,3 0 0-16,2-3 0 0,1 0 8 0,3 1-8 16,-3-4 0-16,-1 1 0 0,1 3 0 0,-3-4 0 15,0 1 0-15,3-3 0 0,-4 0 8 0,1 0-8 0,3 0 0 0,0 3 0 16,2-3 8-16,-2 5-8 0,3-2 0 0,-3 0 0 15,-1 2 0-15,-2 0 0 0,3 3 8 0,-6 0-8 16,3 3 0-16,-4-3 0 0,1 3 8 0,0-1-8 16,0 4 0-16,0-1 0 0,-1 0 8 0,1 3-8 15,0-2 0-15,0-1 0 0,-3 0 0 0,3 0 0 16,-4 3 8-16,4 0-8 0,-6-2 0 0,0-1 0 16,0 0 0-16,0-2 0 0,0-3 0 0,-1 2 0 15,1-2-10-15,-3 0 10 0,6-2-10 0,-3-1 10 16,3 0 0-16,-1 1 0 0,1-3 0 0,-3-1 0 15,3 1 0-15,0 2 0 0,0-2-8 0,-3 0 8 16,2-3 0-16,-2 0 0 0,0 3 0 0,3-3 0 16,-3 2 0-16,0 1 0 0,2 0 0 0,-2-1 0 0,3 1 0 15,0 3 0-15,3-4 0 0,-3 1 0 16,-1-3 0-16,4 5 0 0,3 1 0 0,-3-1 0 16,-3 0 0-16,3 3-16 0,-4-2 5 0,1-1 1 0,0 3 10 0,-3-3-12 15,0 3 12-15,0-2-12 0,0 2 12 0,-4 0 0 16,4 0 0-16,-3 2 0 0,0-2-12 0,3 3 0 15,-3 0 0-15,0-1-582 0</inkml:trace>
  <inkml:trace contextRef="#ctx0" brushRef="#br0" timeOffset="37219.9">13453 10335 1142 0,'0'0'32'0,"0"0"8"0,0 0-32 0,0 0-8 0,0 0 0 0,0 0 0 15,0 0 53-15,0 0 10 0,0 0 1 0,0 0 1 16,0 0-55-16,0 0-10 0,0 0 0 0,0 0 0 15,0 0 0-15,0 0 0 0,3 2 0 0,-3-2 0 0,3 3-11 16,0 0 11-16,-3-3-8 0,3 2 8 16,0-2-8-16,3 3 8 0,-3-3-8 0,3 0 8 0,0-3 0 0,3 3 0 15,0 0 0-15,0-2 0 0,3-1 0 0,0 3 0 16,2-3 12-16,-2 1-4 0,0-1 5 0,3 3 2 16,-6-3 0-16,3 1 0 0,-3 2 1 0,0-3 0 15,0 3 0-15,0 0 0 0,-3-3-5 0,3 3-1 16,-3 0 0-16,2 3 0 0,1-3-10 15,-3 3 0-15,3-1-12 0,0 1 12 0,0 0 0 0,-3-1 0 16,3 4 0-16,-3-4 0 0,3 1 8 0,-3 0 2 16,3-1 1-16,-3 1 0 0,0-1-11 0,0-2 0 15,3 3 0-15,-3 0 0 0,-4-3 0 0,4 0 0 16,0 0 0-16,3 0 0 0,-3-3 16 0,0 0 2 0,3 1 0 0,0-1 0 16,-3 1-18-16,3-1-17 0,0 0 3 0,0 1 1 15,0-4 13-15,0 4 13 0,0-4-2 0,0 4-1 16,2-1 2-16,-2 0 0 0,0 1 0 0,0 2 0 15,0 0-12-15,3 0 0 0,-6 0 0 0,3 0 8 16,-3 2-8-16,0 1 0 0,0 0 0 0,0-1 0 16,0 1 0-16,-3 2 0 0,3-2 0 0,-3 2 0 15,3 1 0-15,-3-1 0 0,3 0 0 0,-3 0 0 16,2 1 0-16,-2-1 8 0,3-2-8 0,-3-1 0 16,0 1 0-16,0 0 0 0,3-1 0 0,-3-2 0 15,3 0 0-15,0 0 8 0,-3 0-8 0,3 0 0 16,0 0 8-16,0-2-8 0,0-1 8 0,0 0-8 15,3 1 11-15,0-1-3 0,0 0-8 0,0 1 12 16,0-1-12-16,-1 3 8 0,4-3-8 0,-3 1 0 16,3 2 0-16,0-3 0 0,-3 3 0 0,0 0 0 15,0 0 0-15,0 0 0 0,-3 0 0 0,3 0 0 0,-3 0 8 0,3-3-8 16,0 3 0-16,-4 0 0 0,1 0 0 0,0 0 0 16,3-2 0-16,-3 2 0 15,0-3-17-15,-3 3-10 0,3-2-1 0,-3-1-686 0</inkml:trace>
  <inkml:trace contextRef="#ctx0" brushRef="#br0" timeOffset="50878.33">17960 10401 806 0,'0'0'17'0,"0"0"4"0,0 0 1 0,0 0 2 0,3 2-24 0,0 1 0 15,3 0 0-15,-3 2 0 0,3-2 56 0,3-1 6 16,-4 1 2-16,4 0 0 0,0-1-40 0,0 1-7 16,3 0-1-16,-3-1-1 0,3-2 1 0,-3 3 0 0,0-3 0 0,0 0 0 15,3 2-4-15,0-2-1 0,-3 0 0 0,2 0 0 16,1 0 1-16,-3 0 1 0,3-2 0 0,0 2 0 16,0-3-13-16,3 3 0 0,-3-2 0 0,3-1 0 15,0 0 11-15,-1 1-11 0,4-4 12 0,0 1-12 16,0 0 24-16,3 2-3 0,0-2 0 0,-3-1 0 15,2 1 2-15,-2 0 0 0,-3 0 0 0,3-1 0 16,-3 1-3-16,0 2-1 0,0-2 0 0,0 2 0 16,2 1 2-16,-2 2 1 0,0 0 0 0,3 0 0 15,-3 2-22-15,0 1-13 0,3 0 1 0,-6-1 1 16,2 4 1-16,-2-1 0 0,0 0 0 0,0 1 0 16,0-1-2-16,0 0 0 0,0 0 0 0,0 1 0 0,0-4 12 15,3 4 0-15,-4-4 0 0,4 1-8 16,0 0 8-16,-3-3 0 0,0 0 0 0,3 0 0 0,0 0 0 15,-3 0 8-15,3-3-8 0,-1 3 11 16,1-3-11-16,3 3 0 0,-3 0 0 0,3-2 0 0,0 2-8 0,0 2 8 16,3-2 0-16,-4 3 0 0,4-3 0 0,-3 3 0 15,3-1 0-15,0 4 0 0,0-4 0 0,-4 3 0 16,1-2 0-16,0 0 0 0,0 2 0 0,-3-2 0 16,3-1 0-16,0 1 0 0,-4 0 13 0,4-1-2 15,0 1-1-15,0-3 0 0,0 3-10 0,3-3 0 0,0 0 0 0,-1 2 0 16,1-2 0-16,3 3 0 0,0-3 0 0,0 0 0 15,-3 0 13-15,-1 0 4 0,-2 0 1 0,0 0 0 16,-3 0-18-16,0 0 8 0,3 0-8 0,-3 0 0 16,-1 0 0-16,1 3 0 0,0-3 0 0,-3 2 0 15,3 1 0-15,0 2 0 0,0-2 0 0,0 2 0 16,3 0 0-16,-4 1-12 0,1-1 0 0,0-2 0 16,0 2 12-16,0 0 0 0,0 3 0 0,0-3 0 15,0-2 8-15,-3 0 2 0,2-1 0 0,-5 1 0 16,3-3-10-16,0 0-12 0,0-3 2 0,-3 1 1 15,0-1 0-15,3-5 0 0,-3 3 0 0,0-1-439 16,3-1-88-16</inkml:trace>
  <inkml:trace contextRef="#ctx0" brushRef="#br0" timeOffset="66706.12">18088 14113 1000 0,'0'0'28'0,"0"0"7"0,0 0-35 0,0 0 0 15,0 0 0-15,0 0 0 0,0 0 69 0,0 0 7 0,0 0 2 0,0 0 0 16,0 0-58-16,0 0-11 0,0 0-9 0,0 0 12 16,0 0-2-16,0 0 0 0,0 0 0 0,0 0 0 15,0 0-10-15,6-3 0 0,-3 3 0 0,3-2 0 16,3-1 0-16,-1 3 0 0,-2-3-10 0,6 3 10 16,0-2-10-16,0-1 10 0,0 3-10 0,6-3 10 15,-3 3 0-15,3-2 0 0,0-1 0 0,5 0 0 16,1 1 0-16,3-1 0 0,0 0 0 0,0-2 0 15,-1 3 0-15,-5-1 0 0,3 3 0 0,0-3 0 16,0 3 0-16,-4 0 0 0,4 0 0 0,0 3 0 16,3-3 0-16,0 0 0 0,-1 0 0 0,4 0 0 15,3 0 0-15,-3 0 0 0,-1 3 0 0,1-6 0 0,-6 3 0 16,0 0 0-16,0 0 0 0,2 0 0 0,-5 0 0 0,3 0 0 16,0 0 0-16,3 0 0 0,-3 0 0 0,-4 3 0 15,7-3 0-15,-3 0 0 0,0 2 0 0,-3-2 0 16,2 3 11-16,-2-1-3 0,-3 4-8 0,0-1 8 15,3 0-8-15,-3 3 8 0,0-2-8 0,-1-1-16 16,1 3 4-16,0 0 0 0,0 0 12 0,0 0 14 16,3 2-3-16,-3-2-1 0,-1 0-10 0,4 0 0 15,-3 3 0-15,3-1 0 0,0 1 0 0,-3-3 0 16,-1 2 0-16,1-4 0 0,-3 2 0 0,0-3 10 16,0 0-10-16,0 0 10 0,0-5-20 0,-3 3-4 15,3-3-1-15,-1 0 0 0,1-3 34 0,0 3 6 0,0-2 2 0,0-1 0 16,3 0-27-16,0 1 0 0,2-1 0 0,1 1 0 15,0-4 0-15,0 4 0 0,0-4 0 0,0 1 0 16,-1 0 0-16,-5-1 0 0,3 1 0 0,0 0 0 16,-3 0 0-16,0 2 0 0,-3 0 0 0,3 1 0 31,-3 2-16-31,2-3-9 0,-2 3-2 0,3 0 0 0,-3 3 27 0,3-3 0 0,-3 2 0 0,3-2 0 16,0 3 0-16,-3 0 0 0,0 2 0 0,2-3 0 15,-5 1-16-15,6-3 3 0,-3 3 0 0,0-3 0 16,3 0 13-16,0 0 0 0,0 0 0 0,0 0 10 15,-4 0-1-15,1-3 0 0,0 0 0 0,0 3 0 16,0 0-18-16,0-2-4 0,0 2-1 0,0 0 0 16,0-3 14-16,0 3 0 0,2 0 0 0,-2 0 0 0,0 0 0 0,0 0 0 15,0 3 0-15,3-3 0 0,-3 2 0 0,0-2 0 16,0 3 0-16,0 0 0 16,0-1-28-16,-1 1-7 0,-2-3-1 0,0 3 0 15</inkml:trace>
  <inkml:trace contextRef="#ctx0" brushRef="#br0" timeOffset="70656.2">20785 8390 1074 0,'0'0'30'0,"0"0"8"0,0 0-30 0,0 0-8 0,5 3 0 0,-2-1 0 15,3 4 52-15,-3-4 10 16,3 1 2-16,0 2 0 0,0 0-52 0,0 1-12 0,0-1 0 0,3 0 0 15,-3 1 0-15,3-1 0 0,0 0 0 0,0 0 0 16,0 1 0-16,0-1 0 0,0 0 0 0,0 1 0 16,-1-4 0-16,1 1 0 0,-3 0 0 0,0-1 0 15,0 1 0-15,0-1 0 0,-3 1 0 0,0 0 0 16,0-1 0-16,-3-2 0 0,0 6 0 0,0-6 0 16,0 5 54-16,-3 0 8 0,-3 1 2 0,3-1 0 15,-6 0-64-15,0 0-15 0,0 1-1 0,1-1-1 16,-4 3 27-16,0 0 6 0,0 0 0 0,0-3 1 15,0 3-17-15,0-3 0 0,-3 3 0 0,3 0 0 0,0-2-10 16,-3-1-6-16,4 0 0 0,-1 0-1 0,0 1 17 16,3-1 0-16,0-2 11 0,0 2-11 0,3-2 8 0,3 2-8 15,-3-2 0-15,6-3 0 16,0 5 0-16,0-3 0 0,3 4 0 0,0-1 0 0,3 0 12 16,0 1-2-16,3-1 0 0,3-2 0 0,0 2-10 0,0 0 0 15,0-2 0-15,5 2 0 0,-2-2 0 0,0-1 0 16,3 1 0-16,-3 0 0 0,3-1 20 0,-3-2 3 15,0 3 0-15,-1-3 0 16,-2 0-45-16,0 3-9 0,3-3-1 0,-6 0-1 16,3 2-171-16,3 1-33 0,-6 0-7 0,-9-3-2 0</inkml:trace>
  <inkml:trace contextRef="#ctx0" brushRef="#br0" timeOffset="71119.82">21445 8149 1450 0,'0'0'32'0,"0"0"6"0,0 0 2 0,0 0 1 0,0 0-33 0,0 0-8 15,0 3 0-15,0 5 0 0,0 0 41 0,0 0 7 16,-3 0 0-16,3 0 1 0,-3-1-37 0,0 1-12 16,0 6 8-16,-3-1-8 0,0 0 0 0,1-2-9 15,-4 2 1-15,-3-3 0 0,3 4 8 0,-3-1-8 0,-3-2 8 0,3-1-8 16,-3 3 8-16,3-2 0 0,-3 2 0 0,1-2 0 16,-1 2 0-16,0-2-12 15,0 2 2-15,3-3 0 16,0 1-58-16,0 0-12 0,3-4-3 0,0 1 0 15,0 0-138-15,-6 6-28 0,7-7-6 0,5-4-1 0</inkml:trace>
  <inkml:trace contextRef="#ctx0" brushRef="#br0" timeOffset="71271.42">21448 8321 1119 0,'0'0'24'0,"9"-2"6"0,0-1 1 0,0 3 1 0,3-3-32 15,0 3 0-15,0 0 0 0,0-2 0 16,0 2 19-16,-3-3-3 0,2 3 0 0,-5 0-357 16,3 0-72-16</inkml:trace>
  <inkml:trace contextRef="#ctx0" brushRef="#br0" timeOffset="71559.14">21457 8393 1036 0,'0'0'23'0,"-6"0"5"0,-3 2 0 0,3-2 1 0,-3 0-29 0,1 3 0 16,-1-3 0-16,-3 3 0 0,3-1 57 0,3-2 6 16,-3 3 1-16,3-1 0 0,0-2-52 0,0 3-12 15,3 0 0-15,0-1 0 0,0 1 18 0,3 2 1 0,0 1 0 16,3-1 0-16,0 3-6 0,0 0-1 0,3 0 0 16,3 2 0-16,0 4 23 0,0 1 4 0,0 4 1 0,0 5 0 15,0 0-40-15,-4 2 0 0,4 0 0 0,-3 4 0 16,0-1-17-16,-3 0-5 0,3 3-1 0,-3 2 0 31,0-5-18-31,0 3-4 0,0 0-1 0,0-1 0 16,-3-2 10-16,3-2 3 0,-3-1 0 0,0-2 0 0,0 0 33 0,0-6 0 0,0 4 0 0,0-4 0 31,0-2-32-31,0-3 1 0,0-2 0 0,0 2 0 0</inkml:trace>
  <inkml:trace contextRef="#ctx0" brushRef="#br0" timeOffset="72340.17">22469 8451 1483 0,'0'0'32'0,"0"0"8"0,-3-3 0 0,-3 1 2 16,0-1-34-16,0 0-8 0,0 1 0 0,1-1 0 0,-1 3 33 0,0 0 5 15,-3 0 1-15,-3 0 0 16,3 0-39-16,-3 0 0 0,3 3 0 0,-3-1-8 15,3 1-18-15,0 0-3 0,0-1-1 0,-3 1 0 0,3 2 30 0,1 0 0 16,-1 1 0-16,3-1 0 0,0 3-16 0,-3-3 2 16,6 0 1-16,-3 3 0 0,3-2 21 0,0 2 4 15,3 0 0-15,-3 0 1 0,3-1-13 0,3 1 0 16,0 0 0-16,0 0 0 0,0 3 36 0,3-3 4 16,3 0 0-16,-3 0 1 0,3 0-19 0,2-3-4 15,-2 0-1-15,3-2 0 0,-3 2-17 0,3-2 0 0,0-1 0 16,-3-2 0-16,0 3 0 0,0-3-16 0,-3 3 4 0,0-3 0 15,-3 2 12-15,-3-2 0 0,6 0 0 0,-6 0 0 16,0 0 0-16,0 0 0 0,0 0 0 0,-6 6 0 16,3-4 0-16,-3 1 0 0,-3 2-10 0,0 1 10 15,-3-1-16-15,0 0 0 0,0 3 1 0,-3 0 0 32,3 0-10-32,-2 0-3 0,2 2 0 0,0 1 0 0,0 0-82 15,0-1-17-15,3 1-3 0,0-1-405 0</inkml:trace>
  <inkml:trace contextRef="#ctx0" brushRef="#br0" timeOffset="72663.48">22505 8644 1076 0,'0'0'24'0,"0"0"4"0,6 0 2 0,0 0 0 0,0 0-30 0,-3 0 0 16,3 0 0-16,-3 0 0 15,3 3 11-15,-3-3-11 0,0 2 12 0,3 1-12 16,-3 2-34-16,0-2-14 0,0 2-2 0,-3 3-1 0,2-3 29 0,1 3 6 15,0-2 0-15,3-1 1 0,-3 0 57 0,3-2 11 16,-3 2 3-16,3-2 0 0,0-1 0 0,0 1 1 16,0-3 0-16,0 0 0 0,0 0 6 0,0-5 1 15,3 2 0-15,-3-2 0 0,0-3-14 0,0 3-2 16,0-3-1-16,-3 0 0 0,3 0-24 0,-3 0-5 16,0 0-1-16,-3 0 0 0,3 0-17 0,-6 0 0 15,3-3 0-15,-3 4 0 0,-3 1 0 0,3 1 0 16,-3 0 0-16,0-3 0 0,0 2 0 0,-3 1 0 15,-3 0 0-15,3 0 0 0,-3 2 0 0,0-2 0 16,-3 2 0-16,3 3 0 16,-2-3-22-16,-1 3-8 0,0 0-2 0,-3 3 0 15,6-3-188-15</inkml:trace>
  <inkml:trace contextRef="#ctx0" brushRef="#br0" timeOffset="73129.23">22788 8046 990 0,'9'-8'21'0,"-6"5"5"0,3-2 1 0,0 2 1 0,0-2-28 0,2 3 0 16,-2 2 0-16,0-3 0 0,0 3 40 0,0 0 1 15,0 3 1-15,0-3 0 16,-3 5-4-16,3-3-1 0,-3 4 0 0,0-1 0 0,0 3 5 0,0 0 1 15,0 3 0-15,-3-1 0 0,0 1-21 0,0 5-4 16,0-1-1-16,0 4 0 0,0 5-1 0,0 5 0 16,-3 0 0-16,0 3 0 0,0-3-16 0,0 3 0 15,0 2 0-15,-3-2 0 0,3 2 0 0,0-2 0 16,0 2 0-16,-3 1 0 0,0-1 21 0,0-2-2 16,3 0-1-16,-3-3 0 0,0-3 2 0,1-2 0 15,2-3 0-15,-3 0 0 0,3-2-6 0,0-3-1 16,-3-3 0-16,3 0 0 0,-3-2-13 0,3-3 0 15,0-3 0-15,0 0 0 0,0-2 0 0,3-3-8 16,0 0 8-16,0 0 0 0,0 0-24 0,0-8 3 0,-3-3 0 0,0-2 0 31,3 0-15-31,0 2-4 0,0-5 0 0,3 3 0 0,-3 3 40 0,3-4 0 16,-3 1 0-16,3 0 0 0,3 2 8 0,-3-2 10 0,-3 3 2 16,3-1 0-16,3 3-20 0,-6-3 8 15,3 3-8-15,0 1 0 0,-3 1 0 0,3-2-22 0,-3 8 3 0,0-5 1 16,0 5-41-16,-3-5-8 15,3 5-1-15,0 0-1 0,0 0 4 16,0 0 1-16,0 0 0 0,-3-6 0 0</inkml:trace>
  <inkml:trace contextRef="#ctx0" brushRef="#br0" timeOffset="73723.23">22820 8533 1576 0,'0'0'35'0,"0"0"7"0,0 0 2 0,0 0 0 16,0 0-36-16,0 0-8 0,-2-3 0 0,-4 3 0 0,0 3 15 0,0-3 1 16,-3 0 0-16,3 0 0 15,-3 0-16-15,3 2 0 0,0 1 0 0,-3 0 0 0,3-1 16 16,0 1 11-16,0 0 1 0,-6 5 1 0,3-3-29 0,3-2 0 15,3 5 0-15,-6 5 0 0,3-3 0 0,4-4 0 16,2-1 0-16,-3 3 0 16,0 0-45-16,3 2-15 0,0-2-4 0,0 3 0 0,0-3 52 0,3 0 12 15,0 2 0-15,-1-4 0 16,4 2-54-16,3-3-8 0,0 0-2 0,3-2 0 0,0-1 64 0,0-2 0 16,3 0 12-16,-3 0-585 0</inkml:trace>
  <inkml:trace contextRef="#ctx0" brushRef="#br0" timeOffset="74270.78">22919 8485 1074 0,'0'0'30'0,"0"0"8"16,0 0-30-16,0 0-8 0,0 0 0 0,0 0 0 16,-3 0 56-16,3 0 11 0,0 0 1 0,0 0 1 15,0 0-44-15,0 0-9 0,0 0-1 0,0 0-1 0,0 0-26 16,0 0-6-16,0 0-1 0,3 0 0 0,3 0 19 0,-3 3 0 15,6-3 0-15,-3 2 0 0,2 1 0 0,1 0 0 16,-3-1 0-16,3 4 0 0,0-4 0 0,-3 1 0 16,0 0 0-16,0-1 0 0,0 1 0 0,0 0 0 15,-3 2 0-15,0-2 0 0,0-1 0 0,-3-2 0 16,0 5 0-16,0 1 0 16,-3-1 48-16,0 0 12 0,0 1 4 0,-3-1 0 0,0 3-52 0,0 0-12 15,-3 0 0-15,3 0 0 0,-3-3-8 0,0 3-5 16,0 0-1-16,-2-3 0 0,2 0 22 0,3-2 5 15,-3 2 1-15,0-2 0 0,3 0 10 0,0-3 3 16,0 2 0-16,0-2 0 0,6 0-11 0,0 0-3 16,0 0 0-16,0 0 0 0,0 0-13 0,0 0 0 0,0 0 0 0,0 0 0 15,6 3 0-15,0 0-8 0,0-3-1 0,3 2 0 32,-3 1-19-32,3 0-3 0,3-3-1 0,-4 2 0 0,1 1 32 0,3-3 0 0,-3 2 0 0,3 1 0 15,-3-3 0-15,3 0 0 0,-3 0 0 0,9 0 0 16,-3 3 0-16,-15-3 0 0,6 0 0 0,-3 0 0 15,3-3-57 1,-6 3-6-16,5 0-1 0,-5 0 0 16,3-3-167-16,-3 3-33 0,0 0-8 0,6-5 0 0</inkml:trace>
  <inkml:trace contextRef="#ctx0" brushRef="#br0" timeOffset="74643.92">23106 8583 342 0,'0'0'0'0,"0"0"14"0,3 5-4 0,0-2 1 0,0 2-11 0,3 1 0 15,-3-1 0-15,3 0 0 0,3 0 20 0,-3-2 3 16,3 2 0-16,0-2 0 0,3 0 35 0,0-1 7 16,-3-2 2-16,2 0 0 0,1 0 5 0,0 0 0 15,-3-2 1-15,0-1 0 0,0 0-11 0,0-2-2 16,-3 2-1-16,-3-2 0 0,3-3 2 0,-3 3 1 15,0 0 0-15,-3-1 0 0,0 1-20 0,0-3-4 16,0 3-1-16,-3 0 0 0,0-1 3 0,-3 1 1 0,0 2 0 0,0-2 0 16,-3 2-14-16,0 1-3 0,0-1-1 0,-3 0 0 15,0 3-23-15,-2-2 0 16,5 2 0-16,-6 2 0 0,3-2 0 0,0 3 0 16,3 2 0-16,-12 3 0 0,12 0 0 0,3-2 0 0,3-1 0 0,-3 11 0 15,0-6 0-15,6-4 0 0,0-1 0 0,0 3 0 31,0 0-47-31,3-3-13 0,0 6-4 0,0-3 0 16,0-3 0-16,3 3 0 0,0 0 0 0,3-3 0 0,0 0 0 16,0 1 0-16,3-4 0 0,0-2 0 0</inkml:trace>
  <inkml:trace contextRef="#ctx0" brushRef="#br0" timeOffset="75095.23">23493 8430 1497 0,'0'0'32'0,"0"-8"8"0,6 0 0 0,0 0 4 15,-3-3-36-15,3-2-8 0,0 2 0 0,0 1 0 0,-3-1 18 0,0 1 2 16,0 2 0-16,-3 2 0 16,3 1-55-16,-3 5-10 0,0 0-3 0,0 0 0 15,0 0 10-15,0 0 2 0,0 0 0 0,0 0 0 0,-6 0 89 0,-3 3 19 16,6 2 3-16,-3 3 1 0,-3 0-36 0,3 3-8 16,0-1 0-16,-6 17-1 0,6-4-31 0,0-12 0 15,3 0 0-15,0 2 0 16,0 3-28-16,0 0-12 0,0-3-3 0,3 5 0 0,-2 1 21 0,2-1 4 15,2 1 1-15,-2-1 0 0,0-2 7 0,3 0 2 16,-3-3 0-16,3-2 0 0,-3 0 8 0,3-4 0 16,-3 1 0-16,3 0 0 15,-3-5-28-15,0-3-3 0,0 0-1 0,0 0 0 16,0 0-26-16,0 0-6 0,0 0 0 0,-3-3-1 16,-3 1-4-16,1-4-1 0,-4 1 0 0,0-3 0 0,3 3 56 0,-3-6 14 15,0 3 0-15,0-2 0 0,3-1 35 0,-6 1 9 0,3 2 3 0,0-3 0 16,0 3 27-16,0 0 6 0,0 0 0 0,3 3 1 15,6 5-13-15,0 0-4 0,-6-3 0 0,6 3 0 16,0 0 0-16,0 0 0 0,0 0 0 0,6 0 0 16,0 3-51-16,3-3-13 0,6 3 0 0,15-3 0 15,-3 0 0-15,-15 0 0 0,6-3 0 0,-1 0 0 16,7 1 0-16,-3-4 0 0,3 1 0 0,0 0 0 16,-1-3-16-16,-2 3-7 0,-3-1-1 0,-6 1 0 31,3 0-64-31,-6-1-12 0,-3 4-4 0,3-1 0 0</inkml:trace>
  <inkml:trace contextRef="#ctx0" brushRef="#br0" timeOffset="130078.36">13409 9850 462 0,'0'0'12'0,"0"0"5"0,0 0-17 0,0 0 0 0,0 0 0 0,0 0 0 16,0 0 46-16,0 0 6 0,0 0 0 0,-6 3 1 15,3 0-53-15,3 2 0 0,-3 0-13 0,3 3 2 16,0 0 11-16,3 0 0 0,-3 0 0 0,0 3 0 16,3-1 0-16,-3 1 0 0,3 2 0 0,0-2 0 15,0 5 0-15,0-3 0 0,0 0 0 0,-1 0-8 0,7 0 8 0,-3 1 0 16,0 2 0-16,0 2 0 0,-3 1 8 0,3-1 3 15,-3 3 1-15,3 8 0 0,-3 0-12 0,3 1 0 16,-3-4-12-16,0 0 12 0,-3-2 0 0,3-3 21 16,-6 1-2-16,3-6-1 0,0-3 2 0,0 0 1 15,0 0 0-15,0-5 0 0,3-3-13 0,-3 1-8 16,0-4 8-16,0-2-8 16,0 3-22-16,0-3-9 0,0 0-1 0,0 0-1 0</inkml:trace>
  <inkml:trace contextRef="#ctx0" brushRef="#br0" timeOffset="130908.98">13465 9821 417 0,'0'0'8'0,"0"0"3"0,3-2 0 0,3-4 2 0,-3 4-13 16,0-1 0-16,3 0 0 0,0 1 0 16,0-1 11-16,0 3-1 0,0 0 0 0,3-2 0 0,0 2 1 0,0 0 0 15,0-3 0-15,-1 3 0 16,1 0 2-16,0 0 1 0,3 0 0 0,-3 3 0 16,3-3-14-16,0 0 0 0,0 2 0 0,3 1-10 0,0-3 34 0,2 2 6 15,1 1 2-15,-3 0 0 16,3-1-21-16,-3 1-11 0,3 0 12 0,0-1-12 0,0-2 22 0,-1 3-2 15,4-3-1-15,0 0 0 0,-3 3 17 0,3-3 4 16,-3 2 1-16,2-2 0 0,-2 0-24 0,0 0-5 16,0 0 0-16,3 3-1 0,-3-3-11 0,0 3 12 15,-4-3-12-15,1 0 12 0,0 2-12 0,0-2 0 16,-3 3 0-16,0-3 0 0,0 0 0 0,0 0 0 0,-3 0 0 0,3 0 0 16,-3 0 0-16,-1 0 8 0,1 0-8 0,0-3 8 15,0 3-8-15,-3 0 10 0,0 0-10 0,0-2 10 16,0 2-10-16,0 0 0 0,0 0 0 0,-6 0 8 15,6 2-8-15,-6-2 8 0,3 3-8 0,-3-3 8 16,3 3 1-16,-3-3 0 0,6 5 0 0,-3 0 0 16,0 0 0-16,-3-2 0 0,0-3 0 0,0 0 0 15,0 0-9-15,0 0 0 0,0 0 0 0,0 0 0 16,3 5 0-16,-3-5 0 0,3 3 0 0,-3-3 0 16,0 3 0-16,0-3 0 0,3 5 0 0,-3-5 8 15,0 5-8-15,3 0 0 0,-3 1 0 0,3-1 0 16,0 0 0-16,-3 3 0 0,0 3 0 0,0-1 0 0,3 4 0 0,-3-4 0 15,3 1 0-15,-3 2 0 16,0 0 0-16,3 3 0 0,-3 0 0 0,0 0 0 0,0 0 0 0,0 0 15 16,0-3-3-16,0 0 0 15,0 0-12-15,-3 1-13 0,3-4 2 0,-3 1 1 0,0-1 10 0,0 4 14 16,0-4-3-16,0 3-1 0,0 1-10 0,0 2 0 16,-3 2-12-16,3-2 12 0,-3 2 0 0,3-2 0 15,0 0 0-15,0-3 0 0,0 3 0 0,0 0 0 16,0 3 0-16,3-3 0 0,-3 2 0 0,0-2 0 15,3 0 0-15,-3-3 0 0,3 0 0 0,0-5 0 16,-3 0 0-16,3 0 0 0,0-3 0 0,0-5 0 16,0 6 8-16,0-6-8 0,0 0 0 0,0 0 0 0,0 0 0 15</inkml:trace>
  <inkml:trace contextRef="#ctx0" brushRef="#br0" timeOffset="138304.12">7381 15719 756 0,'0'0'16'0,"0"0"4"0,0 0 1 0,6 0 0 0,3-3-21 0,-3 1 0 0,3-1 0 0,-3 0 0 16,3 1 31-16,0 2 1 0,0-3 1 0,2 3 0 15,-2-3-33-15,3 3 0 0,0 0 0 0,0 0 0 16,0 3 13-16,0-3-4 0,3 3-1 0,0-3 0 15,-3 2-8-15,2 1 0 0,1 2 0 0,0-2 0 0,0 2 0 0,0 0 0 16,0-2 0-16,0 2 0 16,0 1 0-16,3-1 0 0,-1-2 0 0,-2 2 0 15,3-2 0-15,0-1-11 0,-3 1 3 0,3-3 0 0,0 0 8 0,-1 0 0 16,1-3 8-16,3 1-8 0,-3-1 12 0,0 0-3 16,0 1 0-16,0-1 0 0,2 0-1 0,-2 1 0 15,0 2 0-15,0-3 0 0,3 0-8 0,0 3 0 16,-1-2 0-16,1-4 8 0,0 4-8 0,0-1 0 15,3 1 0-15,-3-1 0 0,2 0 0 0,1 1 0 16,0 2 0-16,0 0 0 0,0-3 0 0,-3 0 10 16,-1 3-10-16,1-2 10 0,0 2-10 0,0-3 8 15,0 3-8-15,0 0 8 0,-1 0 0 0,1 3-8 16,0-1 12-16,0 1-4 0,3 2-8 0,-3-2 8 0,-1 2-8 16,1-2 8-16,0 2 11 0,-3 0 1 0,0 1 1 0,3-1 0 15,-6 0-21-15,2 1 0 0,-2-4 0 0,3 4 0 16,0-1 0-16,-3-3 11 0,3 4-3 0,-3-4 0 15,2 1-8-15,1 0 0 0,3-1 9 0,0-2-9 16,0 3 24-16,0-6 1 0,2 3 0 0,1-2 0 16,3 2-5-16,-3-3 0 0,3 0-1 0,-4 1 0 15,1-1-7-15,0 0 0 0,3 1-1 0,3-1-402 16,-1 1-80-16</inkml:trace>
  <inkml:trace contextRef="#ctx0" brushRef="#br0" timeOffset="145963.29">12763 13145 1278 0,'0'0'28'0,"0"0"5"0,0 0 2 0,0 0 1 0,0 0-28 0,0 0-8 15,0 0 0-15,0 0 0 0,0 0 50 16,0 0 9-16,0 0 1 0,-3-3 1 16,3 3-9-16,0 0-3 0,-6 3 0 0,3 2 0 0,0-3-27 0,0 4-6 15,3 2 0-15,-3-3-1 0,3 3-15 0,0 2 0 16,-3 1 0-16,3 0 0 0,3-1 0 0,-3 3 0 16,3 1 0-16,0 2 0 0,0-1 0 0,3 4 0 15,0-1 0-15,0 1 0 16,0 0-18-16,0 2-6 0,-1 5-2 0,1-2 0 0,3-3 26 0,0 3 0 15,0 0 0-15,-3 0 0 0,3 2 0 0,0 0 0 16,-3 1 0-16,3 2-8 16,0-2-24-16,0-4-4 0,-3 4 0 0,0-1-1 0,0-2 22 0,-3 0 5 15,3 0 1-15,-3-6 0 0,0 1-1 0,0-3 0 16,-1-3 0-16,1-3 0 0,-3 1 23 0,0 0 5 0,3-6 1 0,-3 0 0 31,0-5-67-31,0 0-12 0,0 0-4 0,0 0-341 0,0 0-69 16</inkml:trace>
  <inkml:trace contextRef="#ctx0" brushRef="#br0" timeOffset="146370.44">12697 13258 1036 0,'0'0'23'0,"0"0"5"0,0 0 0 0,0 0 1 0,0-5-29 0,0 0 0 16,-3-1 0-16,3 1 0 16,3 0 37-16,-3 0 2 0,3-1 0 0,0-2 0 0,0 3-11 0,0 0-3 15,0-1 0-15,3 1 0 0,0 2-25 0,0-2 0 16,3 3 0-16,0-1 0 16,0 0-18-16,3 3-9 0,0-2-1 0,-1 2-1 0,4 2 46 0,-3-2 10 15,3 3 1-15,-3 0 1 0,0-1-29 0,-3 3 0 16,3-2 0-16,-3 2 0 0,-3 1 0 0,0-1 0 15,0 0 0-15,0 1 0 0,-1 2 0 0,-2-1 0 16,0 1 0-16,0 0 0 0,0 0 57 0,-3 0 6 16,3 3 1-16,-3-3 0 0,0 0-52 0,0 0-12 0,0 0 0 15,-3-1 0-15,3-1 54 0,0 2 8 0,-3 0 2 0,-3 0 0 32,3 0-76-32,-2-1-16 0,-1 1-2 0,0-2-1 15,0 2-1-15,-3 0-1 0,0 0 0 0,-3-3 0 0,3 3 53 0,0-3 10 0,-3 3 2 0,3-3 1 31,0 3-53-31,3 0-10 0,0-3-2 0,3 3-654 0</inkml:trace>
  <inkml:trace contextRef="#ctx0" brushRef="#br0" timeOffset="146748.81">12956 13208 806 0,'0'0'17'0,"0"0"4"0,0 0 1 0,0 0 2 16,0 0-24-16,0 0 0 0,3-3 0 0,-3 3 0 16,0 0 56-16,0 0 6 0,0 0 2 0,0 0 0 0,0 0-28 0,6 3-6 15,-3 0-1-15,0 2 0 0,0 0 5 0,0 3 1 16,-3 0 0-16,3 3 0 0,0-3-35 0,0 2 0 16,-3 3 0-16,3 1 0 15,-3-1-40-15,3 0-14 0,-3 0-3 0,3-2-1 16,-3 2-10-16,0 0-1 0,0 1-1 0,0-1 0 0,0-5 56 0,0 0 14 15,0 0 0-15,0 0 0 0,0 2 53 0,0-5 14 16,0 1 2-16,0-6 1 0,0 0-23 0,0 0-5 16,0 0-1-16,0 0 0 0,-3-8-26 0,3 0-6 0,0-3-1 0,0-2 0 15,3 3-8-15,0-4 0 0,0 1 0 16,0-3-11-16,0-2 11 0,0 2 0 0,3-3 0 0,-3 1 0 16,3 2 0-16,0 0 0 0,0 0 0 0,2 0-8 15,-2 3 8-15,3 0 0 0,-3 2 0 0,0 1 0 31,0 4-26-31,0 1-3 0,3 2-1 0,-6 1 0 16,3 2-140-16</inkml:trace>
  <inkml:trace contextRef="#ctx0" brushRef="#br0" timeOffset="147131.87">13203 13319 813 0,'0'0'17'0,"0"0"4"0,0 0 1 0,0 0 2 0,0 0-24 0,0 0 0 0,0 0 0 0,0 0 0 0,3-3 16 15,3 1-3-15,-3 2 0 0,0-3 0 0,-3 3-27 0,0 0-6 16,3 0 0-16,-3 0-1 16,6 0-15-16,0 0-2 0,-6 0-1 0,3 3 0 0,3-1 39 0,0 1 0 15,0 0 0-15,0 2 0 0,0-2 28 0,0 2 14 16,0-2 2-16,0-1 1 0,0 1 15 0,-1 0 4 16,1 2 0-16,0-2 0 0,0-1-40 0,0-2-7 15,0 3-1-15,0-6-1 0,0 3 27 0,-3-5 6 16,3 2 0-16,-6 3 1 0,3-2-9 0,3-4-3 15,-3 1 0-15,0 0 0 0,-3-1-8 0,0-2-1 16,0 1-1-16,0-4 0 0,0 3 15 0,-3-3 3 16,3 1 1-16,-3-1 0 0,0 1-22 0,0-1-5 15,-3 1-1-15,0-1 0 0,3 0-18 0,-3 3 0 0,0 0 0 0,0 1 0 16,0 1 0-16,0 4 0 0,0-1 0 0,1 0 0 16,-1 3 10-16,-3 0-2 0,3 3 0 15,-3 2 0-15,0 1-8 0,3 1-11 0,0-1 3 0,-3-1 0 31,3 3-24-31,0-3-4 0,0 3 0 0,3 0-1 16,0 0-25-16,3 0-5 0,0-3-1 0,0 1-572 0</inkml:trace>
  <inkml:trace contextRef="#ctx0" brushRef="#br0" timeOffset="147359.26">13602 13182 615 0,'0'0'13'0,"0"0"3"0,3-6 1 0,0 1 1 0,0 0-18 0,0-1 0 15,0 1 0-15,0 0 0 0,0 0 0 0,0-1-12 16,-3 1 1-16,6 0 1 0</inkml:trace>
  <inkml:trace contextRef="#ctx0" brushRef="#br0" timeOffset="147945.09">13665 13105 1497 0,'0'0'32'0,"0"0"8"0,0 0 0 0,0 0 4 0,0 0-36 0,0 0-8 16,0 0 0-16,0 0 0 0,0 0 44 0,-6 2 6 0,3 1 2 0,-3 0 0 16,0 2-32-16,0-2-7 0,3-1-1 15,-6 1 0-15,0 0 36 0,0 2 6 16,0-2 2-16,0-1 0 0,-3 4-35 0,3-1-6 15,-3 0-2-15,1 0 0 0,-1 1-13 0,3-1-13 0,-3 0 2 0,3 1 1 32,0 4-14-32,0-2-2 0,0 3-1 0,3-1 0 0,3 1-7 15,-3 2-2-15,3-2 0 0,0-1 0 0,3 1 12 0,0-1 1 0,0-2 1 0,3 0 0 16,-3 0 22-16,6 0 0 0,-3-3-9 0,3 1 9 16,3-4-15-16,-3 1 1 0,3 0 0 0,0-1 0 15,0-2-27-15,3-2-6 0,0-1-1 0,-1-2 0 16,1 2-43-16,0-5-9 0,0 3-1 0,-3-6-1 15,0 6-12-15,0-3-2 0,-3 0-1 0,3 3 0 16,-3-3 43 0,0 3 9-16,-3-1 1 0,0 1 1 0,3 0 139 0,-3 2 28 0,-3 3 6 0,0-5 1 15,0 5-11-15,6-3-1 0,-6 3-1 0,3-3 0 0,0 1-50 0,-3 2-11 16,6 0-1-16,-6 0-1 16,2 0-79-16,4 2-16 0,-3-2-4 0,3 3 0 0,0-3 52 0,0 3 12 15,0-1 0-15,0-2 0 0,3 0 0 0,-3 0 15 16,3 0-3-16,0-2-1 0,0-1 33 15,0-2 8-15,0 0 0 0,0-1 1 0,0-2 5 0,-1 3 1 16,1 0 0-16,-3-3 0 0,3 2-26 0,-3-1-5 16,0 1 0-16,-3 1-1 0,0-3 1 0,0 3 0 15,-3 5 0-15,0 0 0 0,0-6-12 0,0 6-1 16,-3-5-1-16,0 0 0 0,-3 2 23 0,0 3 5 0,0-2 1 16,-3 2 0-16,3 0-30 0,-2 2-5 0,-4 1-8 0,3 0 11 15,0 2-11-15,0 0 0 0,0 0-10 0,0 3 10 16,0-2-9-16,3 2 9 0,-3 2-8 0,3-2 8 15,0 0 14-15,3 0 8 0,3-3 2 16,-3 3 0 0,3 0-71-16,0 0-13 0,0-3-4 0,3 3 0 0,-3-2 55 0,6-1 9 0,-3 3 0 0,3-6 8 15,0 4-64-15,3-4-12 16,0 1-2-16,-3 0-1 0,3-3-90 0,0 0-19 0,3 0-3 0</inkml:trace>
  <inkml:trace contextRef="#ctx0" brushRef="#br0" timeOffset="148364.67">14043 13158 1234 0,'6'-8'27'16,"0"0"5"-16,-1 0 2 0,1 0 2 0,-3 0-36 0,3 0 0 0,0-2 0 0,0 2 0 15,-3 0 64-15,0 2 7 0,0 1 1 0,0 2 0 0,-3 3-17 0,0 0-3 16,0 0-1-16,0 0 0 0,-3-5-30 0,3 5-5 16,0 5-2-16,-6-2 0 0,3-6-14 0,-3 1 0 15,6 2 0-15,-6 0 0 0,-3 2 0 0,0 1 0 16,1 0 0-16,-1 2 0 0,0 3 0 0,0 0 0 15,0 0 0-15,0 0 0 0,-3 0 31 0,3 0 3 16,-3 0 1-16,3 0 0 0,3 2-35 0,-3-2 0 16,3 0 0-16,3 0 0 15,0 2-26-15,0-4-6 0,3 2 0 0,0-3-1 0,3 0 33 0,0 1 0 0,3-1 0 0,0 3 0 16,0-6 0-16,3 1 0 0,-3 2 0 0,3-2 0 16,0 0 0-16,-3-3 0 0,3 2 0 0,-3 1 0 15,3-3 0-15,0 3 0 0,0-3 0 0,-3 2 0 16,3 1 0-16,-4 0 0 0,4-1 0 0,-3 4 0 15,3-1-20-15,-3 0 2 0,0-2 1 0,-3 2 0 16,0-2 17-16,-3-3 0 0,3 5 0 0,-3 0 0 16,0-5 8-16,0 6 8 0,-3-1 1 0,0 0 1 15,0 0-18-15,0 1 0 0,0-1 0 0,-3 0 0 16,0-2-17 0,0 0-7-16,0 2-2 0,-2-2 0 0,2-1-10 0,0 1-1 0,0-1-1 15,-3-2 0-15,6 0-21 0,3 0-4 0,-6 3-1 0,6-3 0 16,0 0-104-16</inkml:trace>
  <inkml:trace contextRef="#ctx0" brushRef="#br0" timeOffset="148795.54">14340 13060 1272 0,'3'-8'36'0,"-3"8"8"0,0 0-35 0,3-5-9 15,0-1 0-15,0 4 0 0,-3-4 49 0,3 1 8 16,-3 5 2-16,0-3 0 0,0 3-47 0,0-5-12 16,0 0 0-16,0 5 0 0,-3-3 0 0,3 3-14 15,-3-2 3-15,-3-1 1 0,0 0 31 0,0 3 7 16,0 0 0-16,-3 0 1 0,1 0 35 0,2 3 6 16,-3 0 2-16,0-1 0 0,-3 1-34 0,3 0-6 0,-3 2-2 0,0 0 0 15,0 0-20-15,0 3-10 0,3-2 10 0,0 2-10 16,0 2 0-16,3 1-21 0,-2-3 3 0,2 2 1 31,3-2-10-31,0 3-1 0,0-3-1 0,0 0 0 0,3 0 29 0,0-3 10 0,3 3 0 0,0 0 0 16,3 0-10-16,0-3 0 0,-3 3 9 0,5-3-9 15,1 3 0-15,0-3 0 0,0 1 0 0,0-1 0 16,0-2 0-16,0 2 0 0,0 0 0 0,0-2 0 16,0 0 0-16,0 2 0 15,0 0 0-15,0 0 0 0,0 3 0 0,-1-2-10 0,-2-1 10 0,0 3 0 16,0-3 0-16,-3 3 0 0,-3-3 0 0,0 1 0 15,0 2 0-15,-3-3 0 0,-3 5 0 0,0-2 0 16,-2 0 0-16,-4 0 0 0,0 3 0 0,0-3 0 16,-3 2-114-16,-15 9-29 0,6-3-5 0,15-11-2 15</inkml:trace>
  <inkml:trace contextRef="#ctx0" brushRef="#br0" timeOffset="171797.64">18284 12904 1090 0,'0'0'24'16,"0"0"4"-16,0 0 2 0,0 0 2 0,0 0-32 0,0 0 0 0,0 0 0 0,0 0 0 0,0 0 64 0,0 0 8 16,0 0 0-16,0 0 1 0,3 5-49 0,-3-5-9 15,3 3-3-15,-3-3 0 0,3 2-12 0,-3 4 0 16,3-1 8-16,-3 0-8 0,0 0 0 0,3 1 0 15,-3-1 0-15,0 3 0 0,0-3 0 0,0 3 0 16,0 0 0-16,0 5 0 0,-3-2 0 0,3 0 0 16,0-3 0-16,-3 2 0 0,3 1 0 0,0-1 0 15,0 6 0-15,-3-5 0 0,3 2 0 0,0-2 0 16,0-1 0-16,0 1 0 0,-3-1 0 0,3 1 0 16,0-3 0-16,0-3 0 15,0 3-35-15,0 0 0 0,0-8 0 0,3 3 0 0,-3 2 53 0,0-5 10 0,0 0 3 16,0 0 0-16,0 0-31 0,0 3-13 15,0-3 1-15,6 2 0 0,-6-2-2 0,0 0 0 16,3-2 0-16,3-1 0 0,-3 0 14 0,3-2-11 0,0 2 11 0,0-5-10 16,0 3 10-16,0-3 0 0,0 0 0 0,0 3 0 15,0 0 0-15,0-6 0 0,0-5 0 0,-1 0 0 16,1 3 0-16,0 5 0 0,0 5 0 0,0-4 0 16,-3-4 0-16,3 3 0 0,-3 0 0 0,3 0 8 15,-3 0-8-15,3 3 0 0,-3 2 0 0,3 1-8 16,0 2 21-16,-3-3 5 0,0 0 1 0,0 3 0 15,3 3-31-15,-3 0-5 0,0-1-2 0,0 1 0 16,3-6 19-16,-6 3-10 0,3 3 10 0,0 0-8 16,0-1-47-16,0 4-9 0,0-4-1 0,0 3-1 15,-3-5-66-15</inkml:trace>
  <inkml:trace contextRef="#ctx0" brushRef="#br0" timeOffset="172207.91">18504 13062 836 0,'0'0'24'0,"0"0"4"16,0 0-28-16,0 0 0 0,0 0 0 0,0 0 0 0,0 0 12 0,0 0-4 15,0 0-8-15,6 3 12 0,0-3-12 0,-3 0 9 16,0 0-9-16,0 3 8 0,3 2-8 0,0-2 0 16,0-6 0-16,-3 0-11 0,6 3 11 0,-3-2-10 15,0 2 10-15,0-3-10 0,3-2 18 0,0 2 4 16,0 3 1-16,0-2 0 0,0 2 32 0,-3-3 7 16,2-5 0-16,1 3 1 0,0 5 4 0,-3-6 1 15,0-7 0-15,0 5 0 0,-3 3-1 0,0 0 0 0,3-1 0 0,-3 1 0 16,-3 0-20-16,0-1-4 15,0 1-1-15,0 0 0 0,0 5-12 0,-3-5-4 0,0-1 0 0,-3 1 0 16,3 2-16-16,-3 3 10 0,3-2-10 0,-3 2 8 16,0 0 0-16,0 0 0 0,-3 0 0 0,4 2 0 15,-1 1 4-15,0 0 1 0,0 2 0 0,0 0 0 16,0 1-13-16,0 1 0 0,0 4 0 0,0-3 0 16,3-3-15-16,0 3 1 0,0 5 0 0,0-5 0 15,0-2 5-15,3 4 1 0,0 6 0 0,0-3 0 16,0-7 8-16,3 2 0 0,0 5-9 0,0-3 9 15,-3-4-34-15,6 2-2 0,0-3-1 16,0 0 0-16,0 1 48 0,3-4 9 0,0 3 3 0,-3-5 0 16,2 3-39-16,1-6-7 0,0 3-1 0,0-5-1 15,0 0-24-15,0 2-5 0,0 1-1 0,-3-4 0 16,0-4-47-16,0-1-10 0,0 1-1 0</inkml:trace>
  <inkml:trace contextRef="#ctx0" brushRef="#br0" timeOffset="172665.68">18790 12957 1036 0,'0'0'23'0,"0"0"5"0,0 0 0 0,0 0 1 0,0 0-29 0,0 0 0 16,0 0 0-16,0 0 0 0,0 0 65 0,0 0 7 15,6 2 2-15,-6-2 0 0,3 6-52 0,0-4-10 16,0 4-3-16,0-1 0 0,0 0-26 0,0-2-6 16,0 2-1-16,0 3 0 15,-3 0-35-15,3 0-7 0,-3 2-2 0,3 1 0 16,0-3 11-16,0 3 1 0,0 4 1 0,0-4 0 0,0-3 55 0,0 0 0 0,0 0 16 0,0 0-4 15,0-3 28-15,0-2 7 0,0 2 1 0,0-2 0 16,-3-3-5-16,0 0-1 0,0 0 0 0,0 0 0 16,0 0-6-16,6-6-2 0,-3 1 0 0,0-3 0 15,0 3 2-15,0 0 1 0,-1-3 0 0,1 0 0 16,-3 0-13-16,0 2-4 0,3-2 0 0,-3 1 0 16,0-4-20-16,0 3-10 0,3-3 1 0,-3 4 0 15,0-1 9-15,0 0 0 0,0 0 0 0,3 2 0 16,-3 1 0-16,0 5 0 0,0 0 0 0,0 0 0 15,0 0 0-15,0 0 12 0,0 0-2 0,0 0-1 16,0 0-85-16,3 3-16 0,3 2-4 0,0 0-1 16,-3 1 53-16,0 2 10 0,0 5 2 0,-3-5 1 15,6-6 31-15,-3 1 0 0,0 2 0 0,0 1 0 16,0-1 45-16,0 0 15 0,0 0 4 0,0 1 0 0,-3-6-17 16,0 0-3-16,3 5-1 0,-3-5 0 0,6-5-19 0,0-3-4 15,0 3-1-15,-3-1 0 0,3-2 2 0,-3 3 1 16,0-3 0-16,0-2 0 0,0 2-22 0,0 0 8 15,0 2-8-15,0 1 0 0,-3-3-13 0,3-2-7 16,0 4-2-16,-3 1 0 16,3 0-169-16</inkml:trace>
  <inkml:trace contextRef="#ctx0" brushRef="#br0" timeOffset="173016.81">19025 13123 1335 0,'0'0'29'0,"0"0"7"0,0 0 0 0,0 0 2 16,0 0-30-16,0 0-8 0,0 0 0 0,0 0 0 15,3-2 20-15,3-4 2 0,3 1 1 0,-3 2 0 0,6-2-12 0,0 0-3 16,0-3 0-16,3 3 0 0,0 2-8 0,3-2 0 15,-4-1 0-15,1 4 8 16,-3-4-42-16,0 1-9 0,0 3-1 0,0-1-558 16</inkml:trace>
  <inkml:trace contextRef="#ctx0" brushRef="#br0" timeOffset="173823.47">19627 12933 1314 0,'0'0'37'0,"0"0"8"0,0 0-36 0,0 0-9 16,0 0 0-16,0 0 0 0,0 0 96 0,-3 0 16 15,-3 0 4-15,0 0 1 0,0-3-85 0,0 3-16 16,0 0-4-16,-3 0-1 0,3 0-11 0,-3 0 0 0,0 3 0 0,-3-1 0 16,0 1 0-16,0 2 0 0,1-2-10 0,-1 2 10 15,0 1-11-15,0-1 11 0,0 0-12 0,-3 3 12 16,6 0-8-16,-3-3 8 0,3 3 0 0,0 0 0 16,0 0 0-16,3-2 0 0,0 1 0 0,1-1 0 15,2-1 0-15,0 0 0 0,3 3 0 0,-3-2 0 16,6-1 0-16,-3 3 0 0,3-6 0 0,3 4 9 15,-4 2-9-15,7-3 0 0,-3 3 0 0,0-3 0 16,3-2 0-16,-3 2 0 0,3-2 0 0,0-1 0 16,0 1 0-16,0 0 0 0,0-1 0 0,0-2 0 15,0 3 0-15,0 0-11 0,-3-1 11 0,0 1-8 16,-1-3 8-16,-2 3 14 0,0-1-3 0,0 1-1 0,0 0-10 16,-3-3 0-16,0 5 0 0,0-5 8 15,-3 2 17-15,0 4 3 0,0-4 1 0,0 4 0 16,-2-4-7-16,-1 4-2 0,0-1 0 0,-3-2 0 15,0-1-20-15,0 1 0 0,0 2 0 0,0-2 0 0,0-1 0 0,0 1-8 16,0 0 8-16,0 2-12 16,0-2-11-16,3-1-2 0,0 1-1 0,0 0 0 15,1-3-6-15,2 2 0 0,0 1-1 0,3-3 0 16,0 0-10-16,0 0-1 0,0 0-1 0,0 0 0 16,0 0-15-16,0 0-4 0,6-3 0 0,-1 1 0 0</inkml:trace>
  <inkml:trace contextRef="#ctx0" brushRef="#br0" timeOffset="174362.06">19722 13007 1357 0,'0'0'29'0,"0"0"7"0,0 0 0 0,0 0 4 15,0 0-32-15,0 0-8 0,-6 0 0 0,3 3 0 0,-3-3 17 0,3 2 3 16,-3 1 0-16,3 0 0 15,0-1-20-15,0 1 0 0,-3-1 0 0,3 1 0 0,0 0 0 0,0 2 0 16,-3-2 0-16,3 5 10 0,0-6-19 0,-3 6-4 16,3 0-1-16,0 0 0 0,3 0 0 0,0 0 0 15,0 0 0-15,0 0 0 16,0 2-4-16,3-2-1 0,0 6 0 0,0-1 0 0,3-3 19 0,-3 1 0 16,3 0 0-16,0 2 0 15,3-3 0-15,0 1 0 0,-3-3 0 0,3-3 0 0,0 0 0 0,0 1 0 16,0-4 0-16,0 1 0 0,0 0 0 0,-3-6 8 15,2 3-8-15,1-5 12 0,-3 2 10 0,0-5 2 16,0 0 0-16,-3 0 0 0,0-2 6 0,0-1 2 0,0-2 0 0,-3 2 0 16,0-2-8-16,0 0-2 0,0 2 0 0,0 1 0 15,-3-4-6-15,0 4-2 0,0-3 0 0,-3 2 0 16,0 3-6-16,0 0-8 0,3 0 11 0,-6 3-11 16,4 0 11-16,-1-1-11 0,-3 4 10 0,3 2-10 15,0 0-9-15,0 0-8 0,-3 0-2 0,3 2-462 31,0 1-93-31</inkml:trace>
  <inkml:trace contextRef="#ctx0" brushRef="#br0" timeOffset="174740.92">20151 12973 1371 0,'0'0'60'0,"0"0"14"0,0 0-59 0,0 0-15 16,0 0 0-16,0 0 0 0,-3 2 64 0,-3-2 9 15,0 3 3-15,0-3 0 0,3 2-50 0,-6 1-10 16,3 0-1-16,-3-1-1 0,0 1-14 0,-3 0 0 0,0-1 0 0,3 1 0 15,-3 2 0-15,3 1-10 0,-3-4 2 0,4 4 0 16,-4-1-2-16,3 3 0 0,0-3 0 0,0 3 0 16,0 3-4-16,3-1-1 0,-3 1 0 0,3-3 0 15,0 2 15-15,3-2-11 0,0 3 11 0,0-3-10 16,3-3 10-16,3 3 0 16,-3 0-9-16,3-3 9 0,0-2 13 0,3-1 7 15,0 1 2-15,-3 0 0 0,6-3-22 0,-3 2 8 0,0-2-8 0,0-2 0 31,3-1-26-31,-3 0-10 0,3-4-1 0,0-1-651 0</inkml:trace>
  <inkml:trace contextRef="#ctx0" brushRef="#br0" timeOffset="175416.94">20281 12610 1234 0,'0'-5'27'0,"3"-3"5"0,0 3 2 0,0-3 2 0,0 2-36 0,-3 1 0 0,3-3 0 0,-3 3 0 15,3-1 37-15,-3 6 1 0,3-2 0 0,-3 2 0 0,0-5-20 0,0 5-4 16,0 0-1-16,0 0 0 0,0 0-13 0,0 0 0 16,0 0 0-16,0 0 0 15,0 0 12-15,0 0-4 0,3 2-8 0,0 3 12 0,0 3 0 0,0 0 0 16,-3 3 0-16,0 0 0 0,3 2-4 0,-3 3 0 15,0 5-8-15,3 3 12 0,-3-3-12 0,3 5 0 16,-3-2 0-16,0 3-10 0,3-1-3 0,0 0-1 16,-3 1 0-16,3-1 0 0,-3-2 14 0,0 3 0 0,0-4 0 0,0 4 10 15,0-1-10-15,0 1 0 0,0-1 0 0,0 1 0 16,0-6 9-16,0 0 0 0,-3-2 0 0,3-1 0 16,-3-2-9-16,0-5 0 0,3 2 0 0,-3-5-11 15,0-3 43-15,0 0 9 0,3-5 2 0,0 0 0 16,0 0-17-16,-6 0-3 0,0-2-1 0,3-6 0 15,-3 0-22-15,3-3 8 16,-3 1-8-16,3-4 0 0,-2-1 0 0,2-4 0 0,3 0 0 0,-3 1-12 16,3-3 12-16,0 2 0 0,0 3 0 0,0 1 0 15,3-1 0-15,0 2 0 0,2 1 0 0,-2 3-8 16,0-1 8-16,3 0-10 0,0 3 10 0,-3 1-10 16,6-1-7-16,-3 5-2 0,3-2 0 0,-3 2 0 15,3 0 9-15,0 1 2 0,0 2 0 0,0 0 0 16,-3 0 8-16,3 0 0 0,0 2 0 0,-3 1 0 0,2-3 13 0,-2 3-1 15,3-1-1-15,-6 1 0 0,3 0-11 0,0-1 0 16,-3 1 9-16,-3-3-9 0,3 3 13 0,-3-3-1 16,0 5-1-16,0-5 0 0,0 2 1 0,0-2 0 15,-3 6 0-15,3-1 0 0,-3-2-12 0,0 2 0 16,3-2 0-16,-3 2 0 0,0-2 0 0,-3 2 0 16,0 3 0-16,3-3 0 0,0-2 0 0,0-1-11 15,-2 1 11-15,5-3-12 0,-3 3 4 0,3-1 0 16,-3 4 0-16,3-1 0 0,0-5-2 0,3 3 0 15,3 2 0-15,-1-2 0 0,1 4 10 0,0-1 0 16,3-1 0-16,0-2 0 0,0-1 0 0,3 1 9 0,-3-3-1 16,0 3-8-16,3-3 0 0,-3 2 0 0,0-2-15 0,0 0-473 15,0 0-94-15</inkml:trace>
  <inkml:trace contextRef="#ctx0" brushRef="#br0" timeOffset="182882.16">14501 7189 1123 0,'0'0'24'0,"3"-3"6"0,0-2 1 0,0 0 1 0,0 2-32 0,0 0 0 15,0-2 0-15,-3 5 0 0,6-3 63 0,-3 1 6 16,0-1 2-16,-3 3 0 0,0 0-44 0,0 0-9 16,0 0-2-16,0 0 0 0,0 0-8 0,0 0-8 15,3 5 12-15,-3 1-12 0,0-1 8 0,0 3-8 0,-3 0 0 0,0 2 0 16,0 4 0-16,-3 1 0 0,0 1 0 0,0 3 0 15,0 2 8-15,0 3-8 0,-3 0 12 16,0 5-12-16,0 0 10 0,0 3-10 0,0-1 8 0,-3 4-8 16,4-1 35-16,-4 3 1 0,0-2 1 0,0-1 0 15,3 3-25-15,-6 0-4 0,3 3-8 0,-6-1 11 16,0-2 8-16,1-2 1 0,-1-1 1 0,0 1 0 16,3-1-68-16,-3-2-13 15,3 0-4-15,0-3 0 0,3-3 44 0,0-5 9 0,1 0 2 0,-1-2 0 16,6-3-20-16,-3 2-4 0,3 4-1 0,0-7 0 15,0-9-11-15,3 2-3 0,0-3 0 0,0-2-320 16,0-1-65-16</inkml:trace>
  <inkml:trace contextRef="#ctx0" brushRef="#br0" timeOffset="183184.31">14090 8022 806 0,'0'-13'17'0,"0"8"4"0,0-1 1 0,0 1 2 0,0 0-24 0,0-1 0 16,0 6 0-16,0 0 0 0,0-5 61 0,0 5 8 15,0 0 2-15,0 0 0 0,0 0-49 0,0 0-10 16,0 0-1-16,0 0-1 0,0 0-10 0,3 3 0 16,-3 5-12-16,0 0 12 15,3 0-42-15,-3 2-1 0,0 3 0 0,0 1 0 0,-3-1 18 0,3 0 3 16,0 0 1-16,0 3 0 0,0-3 40 0,0 1 8 16,3-1 1-16,-3-2 1 0,0 2 21 0,0-3 4 0,3 1 1 0,0 0 0 15,0-1-27-15,0 1-4 0,0-1-2 0,0-2 0 16,3 0-22-16,-3-3 8 0,3 1-8 0,0-1 0 15,3-2 0-15,0 2 0 0,3-5 0 0,0 0 0 16,2-3 12-16,4-2-3 0,3-6 0 0,0-2 0 16,3 3-9-16,0-6 0 0,-4-3 0 0,1 1 0 15,0 2 0-15,-3 0 0 0,0 0 0 0,-3 0 0 16</inkml:trace>
  <inkml:trace contextRef="#ctx0" brushRef="#br0" timeOffset="200621.84">13111 17177 774 0,'0'0'16'0,"0"0"4"0,0 0 1 0,0 0 2 0,0 0-23 0,0 0 0 0,0 0 0 0,0 0 0 15,-3 5 36-15,3-5 4 0,0 0 0 0,0 0 0 16,-3 3-25-16,3-3-5 0,0 0-1 0,0 0 0 15,-6-3-9-15,6 3 8 0,-3 0-8 0,3 0 8 16,0 0-8-16,0 0 0 0,-6 3 0 0,6-3 0 0,0 0 0 16,0 0 0-16,-3 2 0 0,3-2 0 15,0 0 0-15,0 0 0 0,0 0-8 0,0 0 8 0,3 3 0 0,0 0 16 16,0-1-2-16,6-2-1 0,-3 3 19 0,3-3 4 16,-3-3 1-16,3 3 0 0,3 0-5 0,-3 0-2 15,5-2 0-15,-2-1 0 0,0 0-2 0,3 1-1 16,0-1 0-16,0 0 0 15,3 3-27-15,-3 0 0 0,6 0 0 0,-4 0 0 0,4 0 12 0,-3 0-4 16,3 0 0-16,3 3 0 0,0 0-8 0,-4-1 0 16,4 1-12-16,0 0 12 0,-3-1 0 0,3-2 0 15,-1 3 0-15,-2 0 0 0,3-3 0 0,0 0 0 16,0 0 0-16,0 0 12 0,-1-3-12 0,1 3 0 16,3 0 0-16,0-3 0 0,0 1 0 0,-1-1-11 0,-2 3 3 0,0-3 0 15,0 3 8-15,-3 0 0 0,-1 3 0 0,1-3 0 16,0 0 0-16,-3 0 0 0,0 0 8 0,0 3-8 15,-3-3 17-15,2 2-1 0,-2 1 0 0,0-3 0 16,3 3 23-16,0-1 4 0,-3 1 1 0,3 0 0 16,-1-3-31-16,1 2-5 0,0 1-8 0,-3 2 11 15,3-2-11-15,0-1 12 0,-3 1-12 0,3 0 12 16,-4-1-12-16,1-2 0 0,3 0 0 0,-3 0 0 16,3 0 0-16,3 0 0 0,-3 0 0 0,2 0 0 15,4 0-9-15,0-2 9 0,0-1 0 0,0 0 0 16,0 1 0-16,-4-4 0 0,1 4 0 0,0-1 0 15,0 1-17-15,-3-1 0 0,0-2 0 0,-1 2 0 16,1 0 17-16,0 1 0 0,3 2 8 0,-3-3-8 16,3 3 0-16,0 0 0 0,5 0-13 0,-5 0 4 15,3-3-3-15,3 3 0 0,-3 0 0 0,-1-2 0 0,1 2 4 16,0 0 0-16,0 0 0 0,0 2 0 0,-1-2 16 0,4 3 3 16,-3 0 1-16,0-1 0 0,0 1-12 0,-1 0 0 15,4 5 0-15,-3-3 0 0,3 0 0 0,-3 0 0 16,-3 1 0-16,-1-1 0 0,4 0 0 0,-6 1 0 15,3-1 0-15,-6-3 0 0,3 1 18 0,-1 0-2 16,-2-1 0-16,3-2 0 0,0 3-6 0,0 0-2 16,3-1 0-16,0 1 0 0,-1 0-8 0,1-1 0 15,0 1 0-15,0-3 0 0,-3 3 0 0,3-3 0 16,-4 2 0-16,4 1 0 0,3 0 0 0,-3-1 8 16,0 1-8-16,-3-3 0 0,-3 0 0 0,2 0 0 15,4 2-14-15,-3 1 5 0,3-3 9 0,-3 3 0 0,3-1 0 0,-1-2-8 16,-2 3 8-16,3 0 0 0,-3-3 0 0,0 0 0 15,3 0 9-15,-3 2-9 0,-1-2 12 0,1 0-12 16,0 0 8-16,0 0-8 0,0 0 0 0,0 0 0 16,-3-2 0-16,5-1 0 0,-2 0 0 0,3 3 0 15,-3-2 0-15,3-1-12 0,3 0 3 0,-3-2 1 16,2 3 8-16,1-1 0 0,0 0 0 0,-3 1 0 16,6-1 0-16,-7 0 0 0,4 1 0 0,-3 2 0 15,3 0 0-15,-3 0 0 0,3 0 0 0,-4 0 0 16,1 2 0-16,3 1 0 0,0 0 0 0,0-1 0 15,-1 1 0-15,4 2 0 0,-3-2 0 0,-3-1 0 16,3 1 11-16,-3 0-3 0,-4-1 0 0,4 1 0 16,0-3 3-16,0 0 0 0,0 0 0 0,0 0 0 0,-1 0 1 15,1-3 0-15,0 3 0 0,0-2 0 0,3-1 0 0,-3 0 0 16,2 1 0-16,-5-1 0 16,3 3-12-16,-6-2 0 0,3-4 0 0,0 4 0 0,-3-1 0 0,-1 3 0 15,-2-3-8-15,3 3 8 0,-3-2-19 0,-3 2 1 16,3-3 0-16,-3 3 0 15,0 0-94-15,-3-3-18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43:21.065"/>
    </inkml:context>
    <inkml:brush xml:id="br0">
      <inkml:brushProperty name="width" value="0.05292" units="cm"/>
      <inkml:brushProperty name="height" value="0.05292" units="cm"/>
      <inkml:brushProperty name="color" value="#FF0000"/>
    </inkml:brush>
  </inkml:definitions>
  <inkml:trace contextRef="#ctx0" brushRef="#br0">14334 8490 1036 0,'0'0'23'0,"0"0"5"0,0 0 0 0,0 0 1 0,3 0-29 0,-3 0 0 0,6 0 0 0,-6 0 0 16,6 0 18-16,-3 0-2 0,3 0-1 0,-6 0 0 15,3-2-15-15,0-1 0 0,3 1 0 0,-3-1 0 16,3-2 0-16,-3-1 0 0,0 1 0 0,0 2 0 16,0-2-9-16,3 0-5 0,-3 0-1 0,3-1 0 15,0 1 15-15,0 0 0 0,0 2 0 0,3-2 0 16,-1-1 48-16,1 4 13 0,3-1 3 0,-3-2 0 31,3 2-103-31,0 1-20 0,0-1-4 0,0 0-1 0,3 1 83 0,0 2 16 0,-3-3 3 0,2 0 1 16,-2 1-23-16,3-1-5 0,0 0-1 0,0-2 0 15,0 2 2-15,0 1 1 0,0-4 0 0,-1 1 0 16,-2 3-13-16,0-4 0 0,-3 1 8 0,3 0-8 0,-3 2 0 0,0 0 0 16,-3 1 0-16,0-1 0 15,0 0 15-15,0 1 0 0,0 2 0 0,-3 0 0 0,3 0-3 0,-3 0 0 16,3 0 0-16,0 0 0 16,0 2-31-16,-1 1-6 0,1 0-2 0,0-1 0 0,0 1 27 0,0 0 0 15,3-1 0-15,-3 1 0 0,3 0 46 0,-3-1 14 16,0-2 4-16,0 3 0 0,3 0-52 0,0-1-12 15,-3 1 0-15,3-3 0 0,-3 0 0 0,3 0 0 16,0 0 0-16,-1 0 0 0,1 0 0 0,-3-3 0 16,3 3 0-16,0-2 0 15,-3 2-82-15,3-3-19 0,6-2-4 0,-15 5-1 0</inkml:trace>
  <inkml:trace contextRef="#ctx0" brushRef="#br0" timeOffset="204530.63">7197 6548 1519 0,'-24'-21'43'0,"15"11"9"0,-6-1-41 0,0-2-11 0,0 0 0 0,0-1 0 16,0 1 0-16,0 0 0 0,-2-3 0 0,2 3 0 15,0 0 0-15,0-3 0 16,-3 5-11-16,0-2 11 0,0 0-25 0,1 2 0 0,-1 1 0 0,-3-1 0 31,0 3-16-31,0 0-3 0,-6 3-1 0,1 0 0 0,-4-1 16 0,0 4 3 0,0-1 1 0,-2 3 0 31,2 0-6-31,0 3-1 0,0-1 0 0,-3-2 0 0,1 3 42 0,-4 0 8 0,0 2 2 0,1 3 0 16,-1-3 22-16,0 3 5 0,3 0 1 0,1 0 0 16,-1 0-12-16,0 2-3 0,0 4 0 0,1-1 0 15,-1 0-12-15,0 0-2 0,0 3-1 0,1 0 0 16,-4 5-10-16,6 3-8 0,-2 0 9 0,5 0-9 16,-3 2 0-16,3 1 0 0,0 2 0 0,-2 0 0 15,-1 0 0-15,0 3 0 0,0 2 0 0,1 0-10 0,2 3-1 0,0 0 0 16,0 6 0-16,3-3 0 0,4 2-6 0,-1-2-2 15,0-1 0-15,3-2 0 0,0-2 19 0,3 2-12 16,0 0 12-16,3 2-10 0,4-4 10 0,-1-1 9 16,3-2-1-16,3-3-8 0,-3-5 9 0,3 0-9 15,3 5 0-15,0 0 9 0,6-3-1 0,-3 1 0 16,6-1 0-16,-3-2 0 0,2-3-8 0,1 3 0 16,3-3 0-16,3 0 0 0,-3 3 0 0,3 0 0 15,3-3 0-15,0-2 8 0,6-1-8 0,-1 1 0 16,4-1 0-16,3 1 0 0,0-1 0 0,-1 1 0 15,4-1 0-15,0 4-11 0,0-4 11 0,2 3 0 16,4-5 8-16,0 0-8 0,2 5 0 0,1-2 0 0,6-1-10 0,-4-2 10 16,1 0 0-16,0 2 0 0,2 4 0 0,-2-4 0 15,6-2-8-15,-1 0 8 16,1-3 0-16,-1 3 0 0,1 5 0 0,0-5 0 0,-1-8 12 0,7 0-3 16,-1-3-9-16,4-2 0 0,-7 2 0 0,7 0 0 15,-4-2 0-15,4 0 8 0,0-3-8 0,-1 0 8 16,-2 2 0-16,-1-4-8 0,-2 2 12 0,5-6-4 15,1-2 1-15,-1 1 0 0,1 1 0 0,-4 1 0 16,1 0-9-16,3-3 0 0,-4 0 9 0,1-3-9 16,-1 1 0-16,-5-1 0 0,-1-2 0 0,-5-6 8 15,3 1-8-15,-1 2-12 0,1 0 4 0,-3 0 0 16,-1-5 8-16,-2 0 0 0,-6-6 0 0,-1 1 0 16,-2 2 0-16,0-2 0 0,-3-1 0 0,-4-2-8 15,1 0 8-15,0-3 11 0,-6-2-3 0,3-1 0 16,-4 1-8-16,1 0 0 0,-6 2 0 0,0 0 0 15,-3 0 28-15,-3 3 3 0,0-2 1 0,-3 1 0 0,-3 1-18 0,-3-2-3 16,0 1-1-16,-3-1 0 0,-3-4 3 0,-3 4 1 16,3-1 0-16,-6 3 0 15,-3 0-14-15,0 0 11 0,-3 2-11 0,1-2 10 0,-4 0-10 0,-3 2 0 16,3 1 0-16,-6-3 0 0,0 2 0 0,1-2 0 16,-4 0 0-16,-3 0 0 0,0 5 0 0,-2 0 0 15,-1 1 9-15,-3-1-9 0,1 3 12 0,-1-1-3 16,0 1 0-16,-2 0 0 0,-1 0 11 0,-3 2 1 15,-2 4 1-15,-1-1 0 0,0 0-22 0,1 0 9 0,-1-3-9 16,0 6 0-16,-5 5 0 0,2-2 0 0,1 2 0 0,-1 0 0 16,0-3 0-16,4 3 0 0,-1 0 0 0,1 6 0 15,-1-1-8-15,0 3-6 16,-2 5-1-16,5-2 0 16,0 2-17-16,1-2-3 0,2 2-1 0,0 3-457 15,1 0-92-15</inkml:trace>
  <inkml:trace contextRef="#ctx0" brushRef="#br0" timeOffset="207179.26">14239 9163 874 0,'-6'-3'19'0,"0"0"4"0,0 1 1 0,0-1 1 0,-3-2-25 0,3 2 0 15,0-2 0-15,0 2 0 0,0-2 15 0,1-1-3 16,2 1 0-16,-6 3 0 0,3-1 0 0,0-2 0 16,0 2 0-16,0 0 0 0,-3 1-3 0,3-1-1 15,-3 0 0-15,3 1 0 0,-3-1 19 0,-3 3 3 16,3-5 1-16,-3 2 0 0,3 3-31 0,-2 0 0 16,-1 0 0-16,0 0 0 0,0 0 0 0,-3 0 8 0,0 3-8 0,-3 2 12 15,0-2-12-15,0 2 0 0,-2 0 0 0,-4 1 0 16,0 2 8-16,-3-1-8 0,3 4 11 0,-2-3-11 15,5 0 25-15,-3 0-1 0,0 2-1 0,3 1 0 16,-2 0 9-16,2 2 1 0,-3 0 1 0,3 0 0 16,-3 3-25-16,0 3-9 0,-2-3 0 0,2 2 9 15,-3 1-1-15,0 2-8 0,0 0 12 0,4 3-4 16,-1 0-8-16,0 2-11 0,0 1 3 0,3 2 0 16,1 0 8-16,2 0-8 0,0 0 8 0,0 0-8 15,0-3 8-15,3 4-13 0,-3-4 5 0,3 1 8 16,1-1-9-16,2-2 9 0,3 2 0 0,-3-2 0 15,3 0 0-15,0 0 0 0,3-3 0 0,3 0 0 16,0 0 0-16,0-2 0 0,0 2 0 0,3-3 0 0,6 1 0 16,-3-3 8-16,3 0-8 0,0 0 9 0,0-1 1 15,6 1 0-15,-3 0 0 0,0-3 0 0,3 3-10 0,2 0-11 16,1 0 3-16,0-3 0 0,3 3 8 0,3-3 8 16,0 6-8-16,3-6 11 0,2 3-11 0,4-3 0 15,0 0 0-15,6 3 8 16,-1 0-28-16,1 0-5 0,0 3-2 0,-1-6 0 0,1 0 43 0,3 3 9 15,3-6 2-15,-4 4 0 0,7-1-27 0,0-2 0 16,-4 2 0-16,4-3 0 0,0 1 0 0,-1-3 0 16,7 0-14-16,-4 0 5 0,7 0 9 0,-3 0 0 15,2 0 0-15,-2-3 0 16,2 0-24-16,1-5-4 0,0 3 0 0,-1-6 0 16,1 0 0-16,-4 1-1 0,-2-3 0 0,0-3 0 0,-1 0 17 0,4-3 12 15,-1 3-13-15,-2-2 5 0,0 2 8 0,-4-3 11 0,1 3-3 0,-3-2 0 16,-4-1-8-16,4 0 8 0,0-2-8 0,-4 3 8 15,1-4 10-15,0-2 2 0,-7 3 0 16,1-5 0-16,0-1 8 0,-6-2 3 0,-1 0 0 0,1 0 0 16,0-3-3-16,-3 0-1 0,-3 3 0 0,3-6 0 15,-1 1-7-15,-5 0-2 0,0-4 0 0,-3-1 0 16,0 2 2-16,-3-1 0 0,0-1 0 0,-3-1 0 16,-1 0-20-16,-2-2 0 0,-3 2 0 0,-3 0 0 15,0 3 0-15,-6-3 0 0,-2 3 0 0,-4-2 0 16,0-1 0-16,-6-3 0 0,3 1 0 0,-6 2 0 15,0 6 0-15,-2-1 0 0,-1 1 0 0,0-1 0 16,3 4-12-16,-6 1 0 0,3 1 0 0,-2 3 0 16,-1-1 20-16,0 1 5 0,-3-1 1 0,1 3 0 0,-1-2-5 0,0 2-1 15,-3 0 0-15,4 0 0 0,-1 0-19 0,-3 3-4 16,-3-3-1-16,1 0 0 16,-4 3 2-16,0 0 0 0,0 2 0 0,1 3 0 15,-1-2 4-15,3 2 1 0,-2 0 0 0,2 5 0 0,-3 1 9 0,1-1 0 16,-1 3 0-16,-3 0 8 0,1 0 0 0,-1 3 0 15,3-1 0-15,-3 4 0 0,4-1-8 0,-4 8 0 16,3 3 0-16,1-3-8 0,-1-8 8 0,0 3 0 16,4 0 0-16,2 3 8 0,0-3-8 0,6 2 0 15,1 1 0-15,-1 0 0 0,3-1-12 0,0 1 4 0,3-1 0 16,0-2 0 0,4 0-21-16,-1 0-4 0,0 0-1 0,3 0 0 15,0 0-34-15,0 0-6 0,3 3-2 0,-3-4-274 16,4 4-55-16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44:05.456"/>
    </inkml:context>
    <inkml:brush xml:id="br0">
      <inkml:brushProperty name="width" value="0.05292" units="cm"/>
      <inkml:brushProperty name="height" value="0.05292" units="cm"/>
      <inkml:brushProperty name="color" value="#FF0000"/>
    </inkml:brush>
  </inkml:definitions>
  <inkml:trace contextRef="#ctx0" brushRef="#br0">13834 9763 936 0,'0'0'20'0,"0"0"5"0,0 0 1 0,0 0 0 0,0 0-26 0,-6-3 0 0,6 3 0 0,-6-2 0 16,6 2 35-16,0 0 1 0,0 0 1 0,0 0 0 16,0 0-26-16,0 0-11 0,0 0 8 0,0 0-8 15,0 0 0-15,0 0 0 0,0 0 0 0,0 0 0 0,0 0-12 0,0 0 12 16,-6 0-10-16,6 0 10 0,0 0 0 0,-6 5-9 15,6-5 9-15,0 3 0 0,3-1 0 0,-3 1 0 16,3 0 0-16,-3-3 0 0,3 2 0 0,0 1 0 16,-3-3 0-16,3 3 11 0,3-1 15 0,0-2 3 15,0 3 1-15,0-3 0 0,0 3-13 0,3-3-2 16,0 0-1-16,3 2 0 0,-3-2 14 0,3 0 2 16,0 3 1-16,-1-3 0 0,1 0-31 0,0 0 0 15,0 0 0-15,0 0 0 0,3 3 0 0,0-3 14 16,-3 2-1-16,3-2 0 0,0 3-13 0,-1-3-10 0,1 2 2 15,0 1 0-15,-3 2 8 0,6-2 0 0,-3 0 0 16,0 2-8-16,0 0 8 0,-1 1 0 0,1-4 0 0,0 4 0 16,0-1 0-16,-3 0 0 15,3 0 8-15,-3 1-8 0,0-1 0 0,0 3 0 0,0-5 0 0,-1 2-8 16,1 0 8-16,0-2 8 0,3-1-8 0,-3 1 11 16,0-3 1-16,3 3 0 0,-3-3 0 0,3 0 0 15,0 2 3-15,-1-2 1 0,1 0 0 0,0 0 0 16,0-2-16-16,0 2 0 0,0 0 0 0,0 2 0 15,0-2 13-15,-1 0 0 0,1 0 0 0,0 0 0 16,-3 0-13-16,0 0 8 0,3 0-8 0,-3 0 0 16,-3 0 19-16,0-2-3 0,3 2 0 0,-3 0 0 15,-1 0-16-15,4 0-16 0,-6-3 4 0,3 3 0 16,0 0 12-16,0 0 12 0,-3 0-3 0,3 0 0 16,0-3-9-16,0 3 0 0,0-2 0 0,0-1 0 15,0 3 0-15,0-3 0 0,0 1 9 0,2-1-9 0,1 1 0 0,-3-1 0 16,3 3 0-16,0 0 0 0,-3-3 0 15,3 1 0-15,3 2 0 0,-3-3 0 0,0-2 0 0,-1 2-10 16,1 6 1-16,-3-1 0 16,3 1 9-16,0-3 11 0,0 3-3 0,-3-1 0 0,3 4-8 0,-3-4-11 15,3-2 3-15,0 3 0 0,0-1 8 0,-4 1 11 16,4-3-3-16,-3 3 0 0,3-1-8 0,0 1 0 16,0-3 0-16,0 3 0 0,0-3 0 0,0 2 0 15,3-2 0-15,-3 3 0 0,2 0 0 0,1-1 0 16,0 1 0-16,0-3 0 0,0 5 0 0,0-2 0 15,3 0 0-15,0-1 0 0,-4 1 0 0,4-1 0 0,-3-2 0 16,0 3 0-16,0 0 0 0,0-3 0 0,3 2 0 16,-3-2 0-16,-1 0 0 0,1 3 0 0,3-3 0 0,-3 0 0 15,0 0 0-15,3 0 0 0,0 0 0 0,-3-3 0 16,2 3 0-16,4-2 0 0,-3-1 0 0,0 3 0 16,0-3 0-16,3 1-9 0,-3-1 0 0,2-2 0 15,-2 2 9-15,0 1 11 0,3-1-3 0,-3-2 0 16,0 2-8-16,-1-2 0 0,4 2 0 0,-3-2 0 15,0-1 0-15,3 1 0 0,-3 0 0 0,3 0 0 16,-1-1 0-16,1 4 0 0,-3-4 0 0,3 1 0 16,0 2 0-16,0-2 0 0,-1 3 0 0,-2-4 0 15,0 1-11-15,0 0 3 0,0-1 0 0,0 4 0 16,-3-1 8-16,2 0 11 0,-2 1-3 0,3-1 0 16,-3 0-8-16,0 3 0 0,3-2 9 0,-3 2-9 15,3 0 0-15,-1-3 0 0,-2 3 0 0,0 0 0 16,3 3 0-16,-3-3-12 0,3 2 2 0,0 1 0 0,-3-3 10 0,-1 0 0 15,1 3 0-15,0-1 0 0,0 1 0 0,-3 0 0 16,3-1 0-16,-3 1 0 0,3-3 10 0,-3 3-2 16,2-3-8-16,-2 0 12 0,3 2-12 0,0 1 0 15,0-3 0-15,0 3 0 0,3-3 0 0,-3 0 0 16,3 2 0-16,-1-2-10 0,4 0 10 0,0 0 0 16,-3 3 10-16,3-3-10 0,0 0 0 0,-1 0 0 15,-2 0-13-15,3 0 4 0,-3-3 9 0,0 3 0 16,3 0 0-16,-1-2 0 0,1 2 0 0,0-3 11 15,6 0-3-15,-3 3 0 0,3-2-8 0,-1-1 0 16,1 0 0-16,0 1 0 0,0-1-12 0,-1 0-5 16,-2 1-1-16,0-1 0 0,3 3 18 0,-3-3 0 15,3 1 0-15,-4 2 0 0,4-3 0 0,3 1 19 16,-3-1-3-16,2 0 0 0,1 3-16 0,0-2 0 0,-3 2 0 0,0 0 0 16,-1 0 0-16,4 0-20 0,-6-3 2 0,3 3 1 15,2 0 26-15,1 0 6 0,0 0 1 0,0 3 0 16,3-3-16-16,-4 0 0 0,1 2 0 0,0 1 0 15,0 0 0-15,-4-1-20 0,1-2 4 0,0 3 0 16,0-1 16-16,0-2 0 0,-1 3 0 0,4 0 9 16,-3-1 3-16,3 1 0 0,-1 0 0 0,-2 2 0 15,3-2-12-15,-3 2 0 0,0-2 0 0,-1-1 0 16,-2 1 0-16,3 0-14 0,0-6 3 0,-1 3 1 16,4 5 10-16,-3 0 0 0,3-2 0 0,0 2 0 15,2-2 8-15,-5 2 3 0,3-2 1 0,-3 0 0 16,-1-1-12-16,1 1-17 0,-3 2 4 0,3 0 1 15,0-2 12-15,-1 2 0 0,4-2 0 0,-3 0 0 0,3 2 0 16,0-2 16-16,-4-1-3 0,1 1-1 0,0 0-12 16,0-1-16-16,2 1 3 0,-5 0 1 15,3-1 12-15,0-2 13 0,0 3-2 0,2-3-1 0,1 2-10 0,0-2 0 16,0 0 0-16,-1 0 0 0,1 0 0 0,0 3 0 16,-3-6 0-16,0 3 0 0,-1 0 0 0,1 0 0 15,0-5 0-15,0 3 8 0,-1 2-8 0,1-3 0 16,3 3 0-16,0-3 0 0,-3 1 0 0,2-1 0 15,-2 0 0-15,0 1 0 0,3 2 0 0,-6-3 0 16,2 0 0-16,1 3 0 0,3-2 0 0,-3-1 0 16,2 0 0-16,1 1 0 0,0-4 0 0,0 4 0 15,-1-1 0-15,1 1 0 0,-3-4 0 0,0 4-17 16,0-1 4-16,-1 0 1 0,1 3 12 0,0-2 16 0,0-1-3 0,0-2-1 16,-1 2-12-16,4 0 0 0,-3 1 0 0,0-1 0 15,2 1 0-15,-2 2 0 0,0-3 0 0,0-2 0 16,-3 2 0-16,-1 0-16 0,-2 6 3 0,3 0 1 15,0-6 12-15,3 3 0 0,-3 0 0 0,2 0 0 16,1 0 0-16,-3 0 16 0,0 0-3 0,0 3-1 16,-4-3-12-16,4 0 0 0,0 0 0 0,-3 2 0 15,0-2 0-15,-1 0 0 0,1 3 0 0,0 0 0 16,0-3 0-16,3 2 0 0,-3-2 0 0,-1 0 0 16,4 0 0-16,0 3 0 0,-3-3 0 0,3 2 0 15,0-2 0-15,-4 0 0 0,1 0 0 0,0 3 0 0,0-3 0 16,-3 3 0-16,3-3 0 0,-4 2 0 0,1-2 0 15,0 0 0-15,3 0 0 0,-3 3 0 16,0-3 0-16,0 3 0 0,-1-1 0 0,1-2 0 0,0 3 0 0,0 0 0 16,0 2 0-16,-3 0 0 15,3-2-36-15,-3-1-9 0,-1 1-3 0,-2 0 0 16,3-3-8-16,-3 0-3 0,0 2 0 0,-3-2-501 0</inkml:trace>
  <inkml:trace contextRef="#ctx0" brushRef="#br0" timeOffset="17958.41">9271 11327 475 0,'0'0'10'0,"0"0"2"0,0 0 1 0,0 0 1 0,0 0-14 0,0 0 0 0,0 0 0 0,0 0 0 16,0 0 12-16,0 0-1 0,0 0 0 0,0 0 0 16,0 0-3-16,0 0 0 0,0 0 0 0,0 0 0 15,6 0-8-15,-6 0 0 0,0 0 0 0,0 0 0 16,0 0 8-16,3 0 0 0,3 0 0 0,-6 0 0 0,3 2 16 0,-3-2 4 15,6 0 0-15,-3 0 0 0,3 0-4 0,-6 0 0 16,3 0 0-16,3 0 0 16,0 0 0-16,-3 0 0 0,3-2 0 0,-3 2 0 15,3 0 3-15,0 0 0 0,0 0 0 0,0 0 0 0,-1 0-4 0,4-3-1 16,-3 1 0-16,0-1 0 0,3 3-7 0,0 0-2 16,-3 3 0-16,3-3 0 0,0-3-1 0,0 3-1 15,0 3 0-15,0-3 0 0,-3 2-2 0,3 1 0 16,0-3 0-16,0 0 0 0,-1 2-9 0,1 1 8 15,0-3-8-15,0 3 8 0,0-1-8 0,0 1 8 16,0-3-8-16,3 3 8 0,-3-1-8 0,0-2 0 16,3 3 0-16,-3-3 8 0,3-3-8 0,-1 3 0 0,1 3 9 0,0 0-9 15,0-1 8-15,0 1-8 0,0-3 10 0,0 3-10 16,3-3 8-16,-3 0-8 0,0 0 0 0,2 0 0 16,-2 2 9-16,3 1-9 0,-3 0 8 0,3-1-8 15,-3 1 0-15,3-3 8 0,-3-3-8 0,0 1 0 16,3-1 0-16,-4 0 0 0,1 1 8 15,3-1-8-15,-3 0 0 0,0 3 8 0,3 0-8 0,-3-2 8 16,0-1-8-16,3 0 0 0,-4 1 9 0,4-1-9 16,0 0 20-16,0 1 0 0,0-1 0 0,-3 0 0 15,3 1-31-15,0-1-6 0,0 1-2 0,-1 2 0 16,1 0 28-16,-3 0 6 0,3 0 1 0,0 0 0 16,-3 0-26-16,3 0-5 0,-3 0-1 0,0 0 0 15,0 0 26-15,2 0 5 0,-2 2 1 0,0-2 0 16,3 0-16-16,-3 0 8 0,0-2-8 0,3 2 0 0,0 0 0 15,0 0 0-15,-4 0 0 0,7-3 0 0,-3 3 0 16,0 0 0-16,3 0 0 0,-3 0 0 16,0 0 0-16,0 0 0 0,2-3 0 0,-2 3 0 0,0 0 0 0,-3-2-13 15,3 2 1-15,0-3 0 16,0 3 4-16,0 0 8 0,-3 0-13 0,2 0 5 0,-2 0 8 16,3 0 9-16,-3-3-1 0,3 1-8 0,0 2 16 0,3-3-3 15,-3 3-1-15,0 0 0 0,2-3-12 0,-2 1 0 16,3 2 0-16,3 0 0 0,-3-3 0 0,-3 3-15 15,3-3 3-15,-1 3 1 0,1-2 11 0,0-1 0 16,0 3 0-16,-3-3 0 0,3 3 0 0,-3-2 0 16,3-1 0-16,-1-2 0 0,-2 2 12 0,3 1-3 15,0-4 0-15,0 4 0 0,0-1-9 0,0 0 0 0,2 3 0 16,-2-2 0-16,0-1 0 0,3 0-11 0,-3 1 3 0,3-1 0 16,-4 1 8-16,1 2 0 0,0-3 8 0,-3 3-8 15,3 3 0-15,-3-3 0 0,3 2 0 0,-6-2 0 16,5 0 8-16,-5 0-8 0,3-2 8 0,-3 2-8 15,0-3 0-15,3 0 0 16,0 1 0-16,0-1-8 0,0 0 8 0,-1 3 14 0,1 0-3 0,0 0-1 16,3 0-10-16,-3 0 0 0,0-2 0 0,0 2 8 15,3-3-8-15,-6 3 0 0,2 0 0 0,1-3 0 16,-3 3 0-16,0 0 0 0,3-2 0 0,-3-1 0 16,3 6-9-16,-3-3 9 0,3 0-12 0,-4 2 12 15,4-2 0-15,0 0 0 0,-3 0 8 0,0 0-8 16,0 0 0-16,3 0 0 0,0 0 0 0,0-2 0 15,-1 2 0-15,1 0 0 0,0 0 0 0,0-3 0 0,0 3 0 16,3 0 0-16,-3-3 0 0,-3 3 0 16,6 0 0-16,-7 3 0 0,7-3 0 0,-6 3 0 15,3-1 0-15,0-2 0 0,-3 0 0 0,0 3 0 0,0-3 0 0,3 0 0 16,-4 0 0-16,1 0 0 0,3 0 0 0,-3 0 8 16,3 0-8-16,-3 0 0 0,3 0 9 0,0 0-9 15,0 0 8-15,-1-3-8 0,4 3 0 0,-3 0 0 16,0 0 0-16,0 0 0 0,3 3 0 0,-3-3 0 15,3 3 0-15,-1-1 0 0,-2-2 0 0,0 3 0 16,0-3-14-16,-3 3 5 0,3-1 9 0,-3-2 0 16,3 0 0-16,0 0 0 0,-4 0 0 0,4 0 0 0,0 3 10 15,0-3-10-15,0 0 15 0,0 0-3 16,3 3-1-16,-3-3 0 0,-1 0-11 0,4 0 0 0,-3 0 0 0,3 0 0 16,-3-3 0-16,3 3 0 0,-6-3 0 0,3 3 0 15,-3 0 0-15,2 0 8 0,-2 0-8 0,0 0 8 16,0-2 3-16,0 2 0 15,0 0 0-15,0 0 0 0,0 0-11 0,-3-3 0 0,6 3 0 0,-4 0 0 16,4-3 0-16,-3 3 0 0,6 3 0 0,-3-3 0 16,0 3 0-16,3-3 0 0,-3 0 0 0,0 0 0 15,-1 0 0-15,1 0 0 0,3 0 0 0,-3 0 0 16,0 0 0-16,-3 0 0 0,3 0 0 0,0 0 0 16,-4 2 0-16,1-2 0 0,-3 0 0 0,3 3 12 15,-3-6-12-15,0 3 0 0,-3 0 9 0,3 0-9 16,-3 0 0-16,-3 0 0 0,3 3 0 0,-3-3 8 15,3 0-8-15,-3 0-8 0,-3 0 8 0,3 0-12 16,0 0-80-16,3 3-16 0,-6-1-3 0,0-2-1 0</inkml:trace>
  <inkml:trace contextRef="#ctx0" brushRef="#br0" timeOffset="21770.6">14504 11351 874 0,'0'0'19'0,"0"0"4"0,0 0 1 0,0 0 1 0,0 0-25 0,0 0 0 0,-3-6 0 0,3 6 0 31,0 0-29-31,0 0-11 0,0 0-3 0,0 0 0 0,0 0 24 0,0 0 5 0,-3-5 1 0,3 5 0 16,0 0-4-16,0 0-1 0,0 0 0 0,0 0 0 16,0-5 3-16,3-1 1 0,0 4 0 0,3-1 0 15,-6 3 5-15,3-2 1 0,6-1 0 0,-3 0 0 16,3 1 28-16,-3 2 7 0,3-3 1 0,2 0 0 16,-2-2 6-16,3 2 2 0,0-2 0 0,0 0 0 15,3-1-8-15,-3 1-2 0,3 3 0 0,0-4 0 16,0 4-2-16,-1-1 0 0,-2-2 0 0,6 5 0 0,-3-3-4 15,0 3-2-15,3 0 0 0,0 0 0 16,0 0-18-16,2 0 0 0,1 0 0 0,3 0-9 16,-3 0 33-16,3 3 6 0,-3-1 2 0,2 1 0 0,1 0-32 0,0-1 0 15,-3-2 0-15,0 3 0 0,-1 2 11 0,4-2-11 16,-3-1 12-16,3 1-12 0,0-3 16 0,0 3-3 16,2-1-1-16,-2 1 0 15,3-3 2-15,0 0 0 0,0 0 0 0,-1 0 0 0,1 0-2 0,-3 3-1 16,0-3 0-16,0 0 0 0,2 0-3 0,-2 0-8 15,0 0 12-15,3 0-4 0,-3 2 12 0,2-2 1 16,-2 3 1-16,3 0 0 0,0-1-14 0,-3-2-8 0,-1 3 8 0,1 0-8 16,0-1 0-16,-3 4 0 0,3-4 0 0,-4 3 0 15,4-2 9-15,0 0-9 0,0-1 12 0,3 4-12 16,-3-4 0-16,2 4 0 0,1-4 0 0,-3 1 0 16,3 0 0-16,-1-1 0 0,-2 1 0 0,0 0 0 15,3-1 8-15,-3 1-8 0,-3-1 0 0,2 1 0 16,4-3 0-16,-3 3 0 0,3-3 0 0,0 0 0 15,-1 2 0-15,1 1 0 0,0-3 0 0,-3 3 0 32,3-1-24-32,-1 1-12 0,-2-3-3 0,0 0 0 0,0 3 63 0,3-3 12 0,-1-3 2 0,-2 3 1 15,3-5-31-15,3 2-8 0,-1 0 0 0,1-2 0 16,0 0 0-16,0 2 11 0,0 1-11 0,-4-4 12 16,1 1-2-16,0 2 0 0,3-2 0 0,-1 2 0 15,1 1 5-15,0-4 1 0,3 4 0 0,-1-1 0 16,-2 0-4-16,0 3-1 0,0-2 0 0,-1-1 0 0,-2-2-11 15,0 2 0-15,0 1 0 0,0-1 0 0,-1 0 11 0,1 3-3 16,0-2-8-16,0-1 12 0,3 0-12 0,-1 1 11 16,-2-1-11-16,0 0 10 0,0 1-10 0,-3-1 0 15,-1 0 0-15,4 1 0 0,-3-1 0 0,0 1 8 16,0-1-8-16,2 3 12 0,1-3-12 0,-3 1 0 16,6 2 9-16,-3-3-9 0,-1 3 0 0,1 0 0 15,0 0 0-15,-3 0 0 0,2 3 0 16,-2-3 8-16,3 0-8 0,-3 2 8 0,3-2-8 0,-1 0 0 15,1 0 8-15,0 0-8 0,3 3 0 0,-3 0 0 16,2-1 0-16,-2 1 0 0,0-1 0 0,0 1 0 16,-3 0 0-16,2-1 0 0,-2 4 0 0,0-4 0 15,0 1 0-15,3 0 0 0,-1-1 0 0,1 4 0 0,3-4 0 0,0 1 0 16,-1 0 0-16,1-3 8 0,0 2-8 0,-3-2 0 16,0 0 0-16,-1 3 0 0,-2-3 0 0,3 2 0 15,0-2 0-15,0 0 9 0,-4 0-9 0,4 3 10 16,0 0 1-16,-3-3 0 0,3 2 0 0,-4-2 0 15,1 3 8-15,-3 0 1 0,3-1 1 0,-3 1 0 16,-4 0-21-16,4-1 0 0,0 1 0 0,-3 2 0 16,0 1 0-16,0-1 0 0,0-3 0 0,-4 4 0 15,1-4-12-15,3 1-6 0,0 0-2 0,-3-1 0 32,-3 4-9-32,3-6-3 0,-3 2 0 0,0-2 0 0,-1 3-28 0,-2-3-7 0,0 0-1 15,-3 0 0-15</inkml:trace>
  <inkml:trace contextRef="#ctx0" brushRef="#br0" timeOffset="22959.55">3175 12811 1206 0,'0'0'26'0,"0"0"6"0,0 0 0 0,0 0 3 0,-6-3-35 0,6 3 0 0,0 0 0 0,0 0 0 0,0-5 0 16,0 5 0-16,6-5 0 0,-6 0 0 15,3 2 0-15,3 0 0 0,-3-2-12 0,3 2 12 0,0 3 0 0,3-2 0 16,0 2-8-16,0-3 8 16,0 3-25-16,0 0-3 0,0 3 0 0,2-3 0 0,1 0 12 0,3 2 1 15,0-2 1-15,0 0 0 0,6 3 3 0,-6-3 1 16,3 0 0-16,2 0 0 0,1 0 10 0,3-3 0 15,-6 3 0-15,3-2 0 0,3 2 17 0,-4 0 6 16,1-3 1-16,3 0 0 0,-3 1-13 0,0 2-3 16,6-3 0-16,-4 3 0 0,4 0 0 0,3 0 0 0,-3 0 0 15,2 0 0-15,1 0-8 0,0 0 0 0,0 0 0 0,-3 0 0 16,2 3 0-16,-2-3 0 0,3 0 0 0,0 0 0 16,2 2 0-16,1-2 0 0,0 0 0 0,3 0 0 15,-4 0 12-15,1 0-2 0,0 0-1 0,0 0 0 16,-1-2-9-16,-2-1 8 15,3 3-8-15,0 0 8 0,2 0 4 0,-2 0 0 0,0 0 0 0,-1 0 0 16,1 3 4-16,-3-3 2 0,-3 0 0 0,0 0 0 16,-1 2 5-16,-2 1 1 0,3 0 0 0,-3-1 0 15,0 1-3-15,-1 2 0 0,4-2 0 0,-3 0 0 16,3-1-9-16,-3 1-1 0,-4-3-1 0,4 3 0 16,-3-1 6-16,0 1 2 0,-3-3 0 0,3 2 0 15,-4 1-10-15,-2-3-8 0,3 0 12 0,0 3-12 16,-3-3 9-16,0 2-9 0,0-2 0 0,0 3 9 15,2 0-9-15,-2-3 0 0,0 2 0 0,3-2 8 16,-3 3-105-16,3 2-22 0,9 3-4 0,-7 0-1 16</inkml:trace>
  <inkml:trace contextRef="#ctx0" brushRef="#br0" timeOffset="50020.51">6664 12769 943 0,'0'0'20'0,"0"0"5"0,0 0 1 0,0 0 1 0,0 0-27 0,0 0 0 0,0 0 0 0,0 0 0 15,0 0 16-15,0 0-3 0,0 0 0 0,0 0 0 16,3 0-13-16,3 0 0 0,0 0 0 0,-3 0 0 15,3 2 0-15,-4 1 0 0,1 0 0 0,3-1 0 16,3 1 0-16,-3 0-10 0,0-3 2 0,-3 2 0 16,6 1 8-16,-3 0 0 0,0-1 0 0,0 1 0 15,3 0 0-15,-3-1 0 0,3 1 0 0,-3-1 0 16,6 1 0-16,-3 0 0 0,-3-3 0 0,3 0 0 16,-1 0 8-16,4 0-8 0,-3 0 8 0,3 0-8 0,0 0 13 15,0 0-1-15,0 0-1 0,-3 0 0 16,3 0-3-16,0 0 0 0,0 0 0 0,-4 0 0 15,7 0 6-15,-3 0 1 0,3 2 0 0,-3-2 0 16,3 0-15-16,0 0-16 0,0 0 3 0,0 0 1 0,-1-2 12 0,4-1 0 16,0-2 0-16,0 2 0 0,0 1 0 0,3-4 0 15,-3 1 0-15,2 0 0 0,-2-1 0 0,0 1 0 16,0 0 0-16,-3 0 0 0,3-3 0 0,0 2 0 16,-4-2 12-16,4 3-12 0,0-3 0 0,0 0 0 15,0 3 0-15,3-3-12 0,-3 3 12 0,2-3 0 16,1 0 0-16,0 2 10 0,0-1 14 0,3 1 4 15,-3 1 0-15,-4-3 0 0,4 3-4 0,-3-1 0 16,0 4 0-16,0 2 0 0,-3 0-16 0,3 2-8 16,-3 1 8-16,-1 2-8 0,1-2 8 0,0 5-8 15,0-3 8-15,0 3-8 0,-3 0 0 0,0 3 0 16,3-1 0-16,-3-2 0 0,-1 3 12 0,1-1-2 0,3 1-1 16,0-3 0-16,-3 0-9 0,3 0-12 15,-3 0 2-15,3 0 1 0,-3-6 9 0,2 4 0 0,-2-4 0 0,3-2 0 16,-3 3 8-16,3-3 3 0,-3 0 1 0,0 0 0 15,3 0-12-15,-3 0 0 0,3 0 0 0,-1 0 0 16,1-3 0-16,0 3 0 0,0 0 0 0,0 0 0 16,3 0 0-16,0 0-17 0,-3-2 4 0,2-1 1 15,4 3 12-15,-3-3 16 0,0 3-3 0,0-2-1 16,0 2-12-16,0-3 0 0,-1 3 0 0,1-3 0 16,-3 3 0-16,3 0 0 0,-3-2 0 0,3 2 0 15,-3 0 0-15,2 0 0 0,-2 0 0 0,3 0 0 0,0 0-8 16,0 0-2-16,-3 2 0 0,3-2 0 15,0 3 10-15,-1 0 11 0,1-1-3 0,0 1 0 0,0 0-8 16,0-1-11-16,-3 1 3 0,3-3 0 0,-1 3 8 0,-2-3 16 16,3 2-4-16,-3-2-1 0,3 3-11 0,-3-3 0 15,3 0 0-15,0 0 0 0,-1 0 0 0,-2 0 10 16,6 0 1-16,-3 0 0 0,0 0-11 0,3 0 0 16,0 0-12-16,-1 0 12 15,1 2 0-15,0-2 0 0,-3 3 0 0,0-3 12 0,0 3-12 0,-1-1 0 16,1-2 0-16,0 0 0 0,0 0 0 0,0 0 0 15,0 0 0-15,-3 0 0 0,2-2 8 0,4-1-8 16,0-2 0-16,0 2 8 0,3 1-8 0,-3-1 0 0,2 0 0 16,1-2 0-16,-3 2 0 0,0-2 0 0,-3 2 0 0,3 1 0 15,-1-1 0-15,-2 0 0 0,0 1 0 0,0-1 0 16,0 1 0-16,0-1 0 0,-3 3 0 0,3-3 0 16,-1 3 0-16,-2-2 0 0,6 2 0 0,-3 0 0 15,0 0 0-15,3-3 0 0,-1 3 0 0,1-3 0 16,-3 3 0-16,0-2 0 0,3 2 0 0,-3-3 0 15,-3 0 0-15,2 3 0 0,-2-2 0 0,3-1 0 16,0 0 0-16,-3-2 0 0,3 2 0 0,-3-2 0 16,3 3 0-16,-1-1 0 0,1 0 0 0,0-2 0 15,0 2 0-15,0 1 0 0,0-1 0 0,0 0 0 16,-1 1 0-16,-2 2 0 0,3-3 0 0,0 3 0 16,-3 0-23-16,0 0-6 15,0 0-2-15,-3 3 0 0,2-3 50 0,-2 0 9 0,0 2 3 0,0-2 0 16,0 3-31-16,0 0 0 0,0-3 0 0,3 2 0 15,-3 1 0-15,3-3 0 0,-1 0 0 0,-2 0 0 16,6 0 0-16,-6 3 0 0,6-3 0 0,-6 0 0 0,3-3-25 0,0 3 1 16,0-3 1-16,-1 3 0 0,1-2 11 0,-3-1 1 15,3 3 1-15,-3-3 0 0,3 1 10 0,-3 2 0 16,0-3 0-16,0 0 0 0,0 1 0 0,-1 2 0 16,1 0 8-16,0 0-8 0,0 0 0 0,0 0-15 15,-3 2 3-15,3 1 0 0,0-3 12 0,0 3 0 16,0 2 0-16,-3-2 0 0,2 2 0 0,1-2 0 15,0 2 0-15,-3 0 0 0,3 0 9 0,0 1 2 16,0-1 0-16,-3 0 0 0,3 1-11 0,-3-4 0 16,3 4 0-16,-1-1 0 0,1-2 0 0,0-1 0 15,-3 1 0-15,3-1 0 0,0-2 0 0,0 0 0 0,0 0 0 0,-3 0 0 16,3-2 0-16,0-1 0 0,-3 1 0 16,2-1 0-1,1-5-84-15,3 3-18 0</inkml:trace>
  <inkml:trace contextRef="#ctx0" brushRef="#br0" timeOffset="60766.54">12024 12848 906 0,'0'0'25'0,"0"0"7"0,-5-2-32 0,5 2 0 15,0 0 0-15,0 0 0 0,0 0 36 0,0 0 0 0,0 0 0 0,0 0 0 16,0 0-17-16,0 0-3 0,0 0-1 0,0 0 0 16,0 0-15-16,0 0 0 0,0 0 0 15,0 0 0-15,0 0 0 0,5 0 0 0,1 0 0 0,0-3 0 16,0 3 11-16,0-3-11 16,0 1 12-16,3-4-12 0,0 4 10 0,-3-4-10 15,3 1 8-15,-3 0-8 0,3-1 12 0,3 1-2 0,-3 0-1 0,3-3 0 16,0 3 16-16,-4-3 3 0,4 0 1 0,0 0 0 15,3 0-10-15,-3 3-3 0,0-3 0 0,3 2 0 16,0 1-16-16,0 0 0 0,-1 2 0 0,-2-2 0 16,3 2 0-16,0 1 0 0,0-1 0 0,-3 3 0 15,0 0 13-15,3 0-1 0,-3 0 0 0,0 3 0 16,-1-1-12-16,1 1-16 0,-3 0 3 0,3 2 1 16,0-3 12-16,-3 4 0 0,3-4 0 0,-3 1 0 15,0 2 0-15,3-2 0 0,-3 0 9 0,3-1-9 16,-1 1 9-16,1-3-9 0,0 3 8 0,0-3-8 15,3 0 0-15,0 0 8 0,0 0-8 0,0 0 0 0,0 0 12 0,-1-3-2 16,-2 3-1-16,3 0 0 0,0 0-9 0,0 0 0 16,0 0 0-16,-3 0 0 0,3 3 0 0,-3-1 0 15,0 1 0-15,-1 0 0 0,-2-1 0 0,3 1-11 16,-3-1 3-16,0 1 0 0,0 0 8 0,3-1 11 16,-3-2-3-16,0 3 0 0,3-3-8 0,0 3 8 15,0-3-8-15,-4 0 8 0,7 0-8 0,-3-3 8 16,0 0-8-16,3 3 8 0,-3-2-8 0,3-1 0 15,0 0 0-15,0 1 0 0,-1-1 0 0,1 1 8 16,3-1-8-16,-3 0 8 0,0 3-8 0,3-2 0 0,-3 2 0 16,0 0 0-16,-1 0 0 0,-2 2 0 0,0 1 0 0,0 0 0 15,0-1 0-15,-3 1 0 16,3 2 0-16,0 0 0 0,-3 1 0 0,3-1 0 0,0 3 0 0,-3-3 0 16,2 3 0-16,1 0 0 0,-3 0 0 0,3-3 0 15,0 1 0-15,3-1 0 0,-3 0 0 0,3-2 0 16,0-1 0-16,0 1-11 0,-1-3 3 0,4 0 0 15,0 0 8-15,-3-3 0 0,3 1 0 0,-3-3-8 16,3 2 8-16,-4 0 0 0,4-2 0 0,-3 0 0 16,0-1 8-16,3 1-8 0,0 0 8 0,-3-1-8 15,3 1 8-15,-4 0-8 0,4 2 8 0,-3 1-8 16,3-4 0-16,0 4 0 0,0-1 0 0,-3 0 0 16,3 3 0-16,-1-2 0 0,-2 2 0 0,6-3 0 15,-3 3 0-15,-3-3 0 0,3 3 0 0,0-2 0 16,-4-1 0-16,4-2 0 0,0 2 0 0,0-2 0 15,-3 2 0-15,3 1 0 0,0-1 0 0,-1-2 0 0,4 2 0 0,-3-2 0 16,3-1 0-16,-3 4 0 16,3-1 0-16,-3 1 0 0,2 2 0 0,-2 0 8 0,3 0-8 0,-3 0 0 15,0 0 0-15,-3 0 0 0,0 2 0 0,-1-2 8 16,1 3-8-16,-3-1 8 0,3-2-8 0,0 6 0 16,-3-1-8-16,3-2 8 0,0 2 0 0,0 0 0 15,-4-2 0-15,4 2 8 0,0 1-8 0,0-1 0 16,0 0 0-16,0 0 8 0,-3-2-8 0,3 0 0 15,-3 2 0-15,2-2 0 0,-2-1 0 0,3 1 0 16,0-3 0-16,-3 3-12 0,0-1 12 0,3-2 0 16,-3 5 0-16,0-2 0 0,0 2 0 0,-4-2 0 0,4-3 0 0,0 3 0 15,-3-1 0-15,3-2 0 0,0 3 8 0,-3-3-8 16,0 0 0-16,3 0 0 16,-3 0-12-16,3 0-410 15,0 0-82-15</inkml:trace>
  <inkml:trace contextRef="#ctx0" brushRef="#br0" timeOffset="132721.28">4827 14354 824 0,'0'0'18'0,"0"0"4"0,0 0 1 0,0 0 0 0,0 0-23 0,0 0 0 16,6-3 0-16,-3 3 0 0,3 3 11 0,0-1-3 16,0-2 0-16,0 0 0 0,0 3 2 0,3-3 0 15,0 0 0-15,0 0 0 0,0 0 5 0,2 0 1 16,-2 0 0-16,3 3 0 0,3-1-16 0,0-2 9 0,-3 0-9 0,3 0 8 15,0-2 4-15,3 2 0 16,-4 0 0-16,4-3 0 0,0 0-4 0,0 1-8 0,0-1 12 0,3 0-4 16,0-2 11-16,-1 2 1 0,4 1 1 0,0-1 0 15,3 0-31-15,-3 1-6 0,2-1-2 0,-2 3 0 16,0 0 18-16,0 3 0 0,3-3 0 0,-6 2 0 16,2 1 0-16,1 0 8 0,0 2-8 0,0 3 0 15,3 0 16-15,-4 0-2 16,4 0-1-16,0 0 0 0,0 2-23 0,0-4-5 0,-1-1-1 0,1 0 0 15,0-2 16-15,3 0 0 0,-4-1 0 0,1-2 10 16,3-2 2-16,3-1 0 0,-3 0 0 0,2-2 0 16,4 0-12-16,-3 2 0 0,-1-2 0 0,1-1 0 15,-3 1 0-15,-3 0 0 0,3 0 0 0,-1 2 0 16,1 0 0-16,3 1 0 0,-3 2 0 0,-1 0 0 16,1-3 0-16,3 6-14 0,-3-1 3 0,-1 1 1 15,-2 0 22-15,0-3 5 0,0 2 1 0,0 1 0 0,2-1-18 16,1 1 0-16,0 0 8 0,0-1-8 0,-1 1 0 15,4 0 0-15,0-3 0 0,0 0 0 0,-4 0 10 0,1-3-2 16,0 0 0-16,0 1 0 0,-1-1-8 16,1-2 0-16,3 0 0 0,0-1 8 0,-1 1-8 0,1 2 10 15,0-2-10-15,-3 2 10 0,-1-2-10 0,1 2 0 16,-3 1 0-16,0-1 8 0,3 3 0 0,-1 0-8 16,1 3 12-16,0-1-4 0,0-2-8 0,-1 3 0 15,4 2 0-15,-3-2-11 0,0 2 11 0,-1-2 0 16,-2 0 0-16,3-1 0 0,-3 1 0 0,0 0 0 15,2-1 0-15,1 1 0 0,0-1 0 0,0 1 8 16,-1-3-8-16,4 0 11 0,-3 3-11 0,0-3-11 16,-4 2 3-16,4-2 0 0,-3 3 8 0,0 0-8 0,3-3 8 0,-1 2-8 15,1 1 8-15,0-3-8 0,3 0 8 0,-4 0-8 16,1 0 8-16,0 0 0 0,-3 0 0 0,2 0 0 16,1-3 0-16,-3 3 0 0,0-2 0 0,0 2 0 15,2-3 0-15,1 0 0 0,-3 3 0 0,3 0 0 16,-1 0 0-16,-2-2 0 0,3 2 0 0,-3 0 0 15,0 0 0-15,-1 0 0 0,1-3 8 0,0 3-8 16,0 0 8-16,-4-3-8 0,4 6 8 0,3-3-8 16,0 0 0-16,0 0 0 0,-1 0 0 0,1 0 0 15,0 0 0-15,0 0 0 0,-1 0 0 0,-2 0 8 16,3-3-8-16,0 3 0 0,2 0 0 0,1 3 0 16,0-3 0-16,0 0 0 0,-1 0 0 0,-2 0 0 15,3 0 0-15,-3 0 0 0,-3 0 0 0,2 0 0 16,-2 0 0-16,0 0 0 0,0 0 0 0,-1 0 0 0,4 3 0 15,-3-3 8-15,0-3-8 0,0 0 0 16,-1 1 0-16,-2-1 0 0,0-2 0 0,0-3 0 0,0 3-23 16,-1-1 1-16,1-2 0 0,-3 0-494 15</inkml:trace>
  <inkml:trace contextRef="#ctx0" brushRef="#br0" timeOffset="195763.26">14397 15703 1148 0,'0'0'25'0,"0"0"6"0,0 0 1 0,0 0 0 0,0 0-32 0,0 0 0 16,-6 0 0-16,6 0 0 0,0 0 0 0,0 0 0 15,0 0 0-15,0 0 0 16,0 0-42-16,0 0-5 0,0 0-1 0,0 0 0 16,0 0-32-16,0 0-8 0,0 0 0 0,0 0-1 15,0 0 27-15,0 0 6 0,0 0 0 0,0 0 1 0,0 0 55 0,0 0 0 0,0 0 0 0,0 0 8 16,0 0 55-16,0 0 10 0,0 0 3 0,0 0 0 15,0 0-6-15,0 0-1 0,0 0 0 0,0 5 0 16,0-5-21-16,0 0-4 0,0 0 0 0,0 0-1 16,3 6-27-16,-3-1-4 0,3-2-2 0,0 2 0 15,3-3-10-15,0 4 0 0,0-4 0 0,0 4 8 16,0-4-8-16,5 1 10 0,-2 0-10 0,3-1 10 16,0 1-10-16,3 0 8 0,-3-1-8 0,3-2 8 15,3 3-8-15,-3 2 0 0,2-2 0 0,4-1 0 16,-3 4 0-16,0-1 8 0,0-2-8 0,0-1 8 15,0 1-8-15,2 2 0 0,-2-2 0 0,3 2 0 16,0-2 0-16,0 0 0 0,0 2 0 0,2-3 0 16,1 1 0-16,0 0 0 0,0-1 0 0,3-2-11 15,-1 3 11-15,-2 0 0 0,3-1 8 0,-6 1-8 16,0 0 0-16,0-3 0 0,-1 2 0 0,1 1-8 0,0 0 8 0,0-1 8 16,-3 1-8-16,3-1 11 0,-1 1-11 0,-2 0 0 15,3 2-12-15,-3-2 12 0,0-3 0 0,3 2 18 16,-3 1-2-16,-1 0 0 0,1 5-16 0,0-3 0 15,-3-2 8-15,3 2-8 0,-6 0 15 0,3-2-1 16,0 2 0-16,-1 0 0 0,-2 1-26 0,3 2-6 16,-3-3-1-16,3 0 0 0,0 0 47 0,0 1 8 15,0-1 3-15,0 0 0 0,-1 1-22 0,4-1-4 0,-3-2-1 0,3 2 0 16,0-3 15-16,0 1 2 0,3 0 1 16,-4-1 0-16,1-2-30 0,0 0-10 0,0 0 0 0,-3 0 0 15,3 0 10-15,0 0 0 0,-1 0 10 0,-2 0-10 16,3-2 12-16,0-1-4 0,-3 3-8 0,3-3 12 15,-3 3-12-15,3-2 0 16,-1-1 0-16,1 1 0 0,-3-1 0 0,3 0 0 0,0 3 0 0,-3-2 0 16,3 2 0-16,-3-3-16 0,-1 0 3 0,4 1 1 15,-3 2 12-15,0 0 0 0,0-3 0 0,0 0 0 16,0 3 0-16,3-2 0 0,-4-1 0 0,4 3 0 16,-3-3 0-16,3 1 16 0,0-1-3 0,-3 1-1 15,6-4-12-15,-4 1 0 0,1 2 0 0,0-2 0 16,3 0 0-16,-3 2-10 0,0-2 10 0,3 2-8 15,-4-2 8-15,-2 2 0 0,3 1 0 0,0-1 0 16,-3-2 0-16,0 2 0 0,3 0 0 0,-3 1 0 0,-1-1 0 16,4 0 9-16,0 1-9 0,0-1 10 0,-3 3-10 0,3-3 0 15,0 1 0-15,2-1 0 0,1 0 0 0,-3 1 0 16,3-1 0-16,-3 1 0 0,3-1 0 0,-3 0 0 16,-1 1 0-16,1-4 0 0,0 4 0 0,-3-4 0 15,3 4 0-15,0-1 0 0,3 0 0 0,-4 1 0 16,1-1 0-16,3 1 0 0,3-1 0 0,0 3 0 15,-3-3 0-15,2 3 0 16,4 0 0-16,-3 0 0 0,3 0 0 0,-3 0 0 0,-1 3-16 0,1-3 2 16,-3 3 0-16,3-1 0 0,-3 1 14 0,2-1 0 15,1 4 0-15,0-4-9 0,6 4 20 0,-6 2 4 16,2-3 1-16,1-2 0 0,0 2-16 0,3 0 0 0,-3 3 8 0,-4-3-8 16,4-2 0-16,-3-3 0 15,3 5 0-15,0 1 0 0,-1-1 0 0,1 0 0 0,3-2-9 16,-3 2 9-16,3-2 0 0,-1 2 15 0,1 0-2 0,-3 1 0 15,0-1-13-15,-1 0 0 0,4-2 0 0,-3 2-10 16,0 0 10-16,0 1 0 0,2-1 8 0,1 3-8 16,3 0 0-16,-3-3 8 0,2 0-8 0,-2 1 0 15,0-1 0-15,0 0 0 0,-1 1 0 0,-2-1 0 16,3-2 0-16,0 2 0 0,2 0 8 0,4 0-8 16,0-2 0-16,0 0 0 0,-1 2 0 0,-2-2 0 15,0 2 0-15,3-2 0 0,-4 2 0 0,1 0-8 16,3-2 0-16,-1 0 0 0,1-1 0 0,0 3 0 15,0-2 8-15,-1 0 0 0,1-1 0 0,0-2 0 32,-4 0-28-32,4 3-4 0,0-3-1 0,3 0 0 0,-1 0 33 0,4 0 0 0,-3 0 0 0,2 0 0 15,-2-3 0-15,0 3 0 0,-4 0 0 0,4 0 0 0,0 3 0 0,3-3 0 16,-1-3 0-16,1 3 0 0,0-2 0 0,-1 2 0 16,-2 0 0-16,0 0 0 15,2 0 0-15,1 0 0 0,0 0 0 0,2 0 0 0,-2 0 0 0,0 0 0 16,35-3 0-16,-41 3 0 0,2 0 0 15,1-3 0-15,3 3 9 0,-1-2-9 0,-2 2 12 16,3 2-12-16,-3-4 12 0,-4-1-12 0,4 3 0 16,-6-2 0-16,2 2 0 0,-2 0 0 0,3 0 0 15,0-3-12-15,2 3 12 0,-5 0-27 0,0 3 3 16,0-3 0-16,-7 0 0 16,4 2-96-16,-3-2-20 0,23 0-3 0,-14-5-1 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48:14.445"/>
    </inkml:context>
    <inkml:brush xml:id="br0">
      <inkml:brushProperty name="width" value="0.05292" units="cm"/>
      <inkml:brushProperty name="height" value="0.05292" units="cm"/>
      <inkml:brushProperty name="color" value="#FF0000"/>
    </inkml:brush>
  </inkml:definitions>
  <inkml:trace contextRef="#ctx0" brushRef="#br0">13316 5855 1465 0,'0'0'32'0,"0"0"6"0,0 0 2 0,0 0 2 0,-3-5-34 0,3 5-8 0,0 0 0 0,3-3 0 16,3-2-19-16,0 2-5 0,3 1-2 0,0-1 0 0,0 0 3 0,0 3 1 15,3 3 0-15,0-3 0 16,0-3-14-16,0 3-4 0,-1-2 0 0,4-1 0 16,-3 3-3-16,3 0-1 0,-3 0 0 0,0-3 0 0,0 1 36 0,0-1 8 15,3 1 0-15,-3-1 0 0,-1 3 24 0,1-5 6 16,0-3 2-16,0 2 0 0,0 1-7 0,0 2-1 16,3 1 0-16,-3-3 0 0,3-1 13 0,0 1 3 15,-1 0 0-15,1 2 0 0,3-2-32 0,0 2-8 16,0 0 0-16,3-2 0 0,0 2 8 0,-1-2 0 15,1-3 0-15,3 3 0 0,-3 5-8 0,3 0-12 16,-3-3 4-16,-1 3 0 0,4-2-1 0,0-1 0 0,0 3 0 0,0-3 0 16,2 1 9-16,1-1 11 0,0-2-3 0,3 2 0 15,0 0-8-15,-1 1-12 16,1 2 2-16,0-5 1 0,0 2 9 0,-4-2 0 0,4 2 0 0,0-2 0 16,3 2 0-16,-1 0 14 0,-2 3-3 0,6-2-1 15,-3-1-10-15,-4 3-9 0,1-3 9 0,0 1-13 16,0 2 22-16,-4 0 5 0,4 0 1 0,-3-3 0 15,3 3-15-15,-3 0-10 0,2-2 2 0,1 2 0 16,0 0 8-16,0 0 11 0,-4-3-3 0,4 0 0 16,-3 3-8-16,0 0 0 0,0-2 0 0,-1-1-11 15,1 0 11-15,0 1 0 0,0-1 0 0,2 0 8 16,-2 1-8-16,3 2 9 0,3 0-9 0,-6-3 10 16,2 0-10-16,-2 3 8 0,-3-2-8 0,3 2 8 15,-3 2-8-15,-1-2 0 0,4 0 0 0,-3 0 0 16,3 0 0-16,0 0 0 0,-1 0 10 0,1 3-10 15,0 0 0-15,0-1 0 0,-1 1 0 0,1 0 0 0,-3-1 0 16,3 1-14-16,-3 2 4 0,2-2 1 0,1-3 0 0,3 3 0 16,-3-1 0-16,3-2 0 0,-1 3 0 0,1-1 0 15,3 6 0-15,-3-8 0 0,-1 0 9 0,-2-2 0 16,0 2-9-16,0 0 9 0,3 0 0 0,-1-3 15 16,1 3-3-16,0-3 0 0,3 1-12 0,-1 2 0 15,1-3 0-15,0 3 0 0,-3 0 0 0,-1 0 0 16,1 0 0-16,0 0 0 0,0-2 0 0,-1 2 0 15,1 0 0-15,3 2 0 0,0-2 0 0,-1 0 0 0,-2 0 0 16,3 3 0-16,-3-1 0 0,-4 1 0 0,4 0 0 0,0-1 0 16,-3 1 0-16,3 0 0 0,-1-3-9 0,4 2 9 15,0 1 0-15,0 0 0 0,-1-1 0 0,-2-2 0 16,3 0 0-16,-3 3 0 16,-4 0 0-16,1-1 0 0,3 1 0 0,-3-1 0 0,-1-2 0 15,1 0 0-15,0 0 0 0,0 0 0 0,3 3 0 0,-1 0 0 16,1-1 14-16,-3 1-4 0,0 0-1 0,-1-1 0 15,-2 1-9-15,0 0 0 0,3 2 0 0,-3-2 8 16,2-1-8-16,-2 1 12 0,3 0-12 0,-3-1 12 16,3 1-12-16,-1-1 8 0,1 1-8 0,0 0 8 15,-3-1-8-15,0 1 0 0,-1-3 0 0,-2 3 0 16,0-1 0-16,0 1 0 0,0 0 9 0,0-3-9 16,0 2 12-16,-1-2-3 0,1 0 0 0,-3 3 0 15,3-3 3-15,0 3 0 0,-3-1 0 0,-4 1 0 0,4 0-12 16,-3-1-17-16,0 6 4 0,-3-3 1 0,3 1 12 0,-3-4 16 15,-3 1-3-15,3 2-1 0,-3 1-12 0,-4-4 0 16,4 1 0-16,-3-1 0 0,3 1 0 0,-3-3-10 16,0 0 2-16,0 0 0 15,0 0-16-15,0 0-4 0,0-3 0 0,-6 3-595 0</inkml:trace>
  <inkml:trace contextRef="#ctx0" brushRef="#br0" timeOffset="1726.84">5009 5847 1090 0,'0'0'24'0,"0"0"4"0,0 0 2 0,-3-5 2 0,3 5-32 0,-3-5 0 0,3 5 0 0,-3-6 0 15,3 6 0-15,0 0 0 0,0 0 0 0,0 0 0 16,0 0 0-16,0 0 0 0,0 0 12 0,0 0-3 31,0 0-45-31,0 0-10 0,6-5-2 0,-3 2 0 0,0 1 24 0,0 2 5 0,3 0 1 0,0 0 0 16,0 0 18-16,-3 0 0 0,2 0 0 0,4 2 0 15,-3 1 0-15,3 2-10 0,-3-5 10 0,3 3-8 16,0-3 8-16,0 3 14 0,3-3-3 0,0 2-1 16,-3-2 8-16,6 0 2 0,0 0 0 0,-1 0 0 15,1 0-2-15,3 3 0 0,3-3 0 0,-3 3 0 16,3-1-18-16,0 1-12 0,-1 0 1 0,1-1 1 15,3 1 10-15,-3 0 12 0,0 2-2 0,0-3-1 16,2 1-9-16,1 0 0 0,0-3 9 0,3 2-9 0,3 1 0 0,-1 0-15 16,1-3 3-16,0 2 0 0,3-2 12 0,-4 3 0 15,4-3-10-15,0 0 10 16,0 0 0-16,-1 0 0 0,1-3 0 0,3 1 0 0,-1-1 10 0,4 0 3 16,0 1 1-16,-3-1 0 0,2 0-14 0,-5 1 8 15,3 2-8-15,-1-3 0 0,4 1 20 0,0 2-3 16,3-3 0-16,-4 3 0 0,4 3-17 0,-3-3 0 15,-4 0 8-15,1 0-8 0,3 0 0 0,2 0 0 16,-2 0 8-16,6 0-8 0,-4 0 0 0,4 0 10 16,0 2-10-16,-1-2 8 0,-2-2-8 0,0-1 0 15,5 3-10-15,-2-3 10 0,6 1 0 0,-7 2 8 0,4-3 1 0,-4 0 0 16,1 3-9-16,0-2 0 0,-1 2-10 0,4-3 10 16,0 3 0-16,-1 0 0 15,1 3 0-15,-3-3 10 0,-1-3-10 0,1 3 0 0,2-3 0 0,1 3 0 16,-3 3 8-16,2 0 0 0,-2-1 0 0,0-2 0 15,-1 3-8-15,-2 0 0 0,3-1 0 0,2-2 0 16,-2 3 0-16,3 0 18 0,-1-1-3 0,-2 1-1 16,2-3-2-16,-2 0 0 0,0 0 0 0,2 0 0 15,4 2 7-15,0-2 1 0,-4 0 0 0,-2 0 0 16,0 0-28-16,-1 0-6 0,-2 0-1 0,5 0 0 16,1 0 24-16,0 3 5 0,-1-3 1 0,-2 0 0 15,-3 0-23-15,2 0-5 0,-2 0-1 0,6 3 0 16,-4-3 26-16,4 2 4 0,-3 1 2 0,-1 0 0 15,-2-1-6-15,0-2-2 0,2 3 0 0,-2-3 0 16,5 5-2-16,-2-2 0 0,0 2 0 0,-4-2 0 0,1 2-8 16,0-2 0-16,-1-1 0 0,-2 1 8 0,3-3-8 0,-4 0 0 15,7 5 0-15,-3-5 0 0,-1 3 0 0,-2-3 0 16,0 3 0-16,-3-3 0 0,-1 2 0 16,4-2 0-16,3 3 0 0,-4-3 8 15,4 0-8-15,-3 0 8 0,-4 0-8 0,4 0 8 0,-6 0-8 0,3-3 0 16,-4 1 0-16,4-1 8 0,3 0 20 0,-1 1 3 15,40-6 33-15,-42 5-64 0,-1 1 0 16,4-4 0-16,-6 1 0 0,2 2 8 0,-2-2-8 16,3 2 0-16,0 1 9 0,-1-4-9 0,-2 4 8 15,3-1-8-15,-3 0 8 0,-4 1-8 0,1-1 0 16,-3 1 0-16,0-1 0 0,-4 0 0 0,4 3 0 0,-3-2 0 0,0-1 0 16,0 0 0-16,-3 3 0 0,2 0 0 0,-2 0 0 15,0 3 0-15,-3-3 0 0,0 3 0 0,0-3 0 31,-4 2-27-31,1 4-10 0,-3-4-3 0,0 1 0 16,0 2-19-16,-3-2-4 0,0-1-1 0,0 1 0 0</inkml:trace>
  <inkml:trace contextRef="#ctx0" brushRef="#br0" timeOffset="13644.82">19284 5887 860 0,'0'0'19'0,"0"0"4"0,0 0 1 0,0 0 0 0,3 3-24 0,-3-3 0 0,0 5 0 0,3-2 0 15,0 2 44-15,0-2 4 0,0-1 0 0,0 1 1 16,3-3-39-16,-3 2-10 0,3-2 0 0,0 0 0 16,3-2 8-16,-3 2-8 0,3 0 12 0,0 0-4 15,3-3 9-15,0 1 2 0,-1-4 0 0,4-2 0 16,3 6 2-16,-3-4 1 0,3 1 0 0,3 0 0 0,0-1-5 0,-1 1-1 16,-2 3 0-16,0-4 0 0,0 4 17 0,0-4 3 15,0 4 1-15,3-1 0 0,-4 0-21 0,1 1-5 16,3-1-1-16,3 0 0 0,0 1-10 0,0-1 10 15,-1 0-10-15,4 1 10 0,0-1-10 0,0 1 0 16,0 2 9-16,-1-3-9 0,-2 3 12 0,0-3-3 16,0 3 0-16,-3 0 0 0,-1 3-9 0,-2-3 0 15,3 3 0-15,0-1 0 0,-3 1 0 0,3-1 0 16,0 1 0-16,2 0 0 0,1-1 0 0,-3 4-17 16,3-1 4-16,-3 0 1 0,-1 1 12 0,1-1 0 15,0 3 0-15,-3-3 0 0,3 3 0 0,-3-3 0 16,0 3 0-16,2-2 0 0,1 2 14 0,0-3-4 0,3 0-1 0,3-2 0 15,-1-1-20-15,4 1-4 0,0-3-1 0,3 0 0 16,-4-3 26-16,-2 3 5 0,3-2 1 0,0-1 0 16,-3-2-16-16,2 2 0 15,1-2 0-15,0-3 0 0,0 3 0 0,-1-1 0 0,-2 1 0 0,0 0 0 32,-3-1-36-32,-6 1-11 0,-3 3-1 0,-4-1-569 0</inkml:trace>
  <inkml:trace contextRef="#ctx0" brushRef="#br0" timeOffset="15464.05">2035 7334 1177 0,'0'0'25'0,"0"0"6"0,9-2 1 0,-3-1 2 0,3 0-34 0,6-2 0 0,-6 5 0 0,3 3 0 16,0-3 16-16,5 0-3 0,-5 0-1 0,6 0 0 16,0 2-12-16,3 1 0 0,0 0 0 0,6-1 0 15,-7 1-16-15,4-3-7 0,0 3-1 0,0 2 0 16,3 0-19-16,-7 0-4 0,1-2-1 0,0 2 0 16,0-2 26-16,3 2 5 0,-9 1 1 0,5 2 0 15,4-3 6-15,-6 3 2 0,3-3 0 0,0 0 0 0,0 3 8 0,-1 0-8 16,1-2 8-16,0 1-8 0,3-1 45 0,-6 2 10 15,0-3 1-15,5 3 1 0,-8 0 27 0,3-3 6 16,0 0 1-16,3 3 0 0,-3 0-50 0,6 0-9 16,-1-5-3-16,7 0 0 0,0-3-5 0,0-3-2 15,-1 0 0-15,4 3 0 0,3-2-14 0,-3-1 0 16,2 0 0-16,-5-2 0 0,3 2-8 0,3 1 8 16,-7-1 0-16,10-2 0 0,-3 2-17 0,0 0 3 15,2-2 1-15,-5 0 0 0,-3 5 3 0,-1-3 1 16,1 3 0-16,-3-2 0 0,3 2 0 0,0-3 0 15,-4 0 0-15,4 1 0 0,0 2 9 0,0-3 0 0,-1 0 0 0,1 1-8 16,-3-1-7-16,3-2-1 0,-3 2 0 0,-1 1 0 16,1-4 28-16,0 1 4 15,3-3 2-15,-7 3 0 0,10-3-18 0,0 0 0 0,6 0 0 0,-7 3-9 16,4-3 9-16,-6 0 16 0,3 0-4 0,-4 0-1 16,4 0-11-16,0 3 0 0,3-3 0 0,-1 0 8 15,4 2-8-15,-3 1-11 0,-1 5 3 0,1-5 0 16,-6 2 8-16,3 1 0 0,-1-1 10 0,1 0-10 15,-3 3 0-15,3 0 0 0,-1 0-8 0,4 0 8 16,0 3 0-16,-3-6 0 0,2 3 0 0,-2-2 0 16,0-1 0-16,0 0 0 0,-1 3 0 0,4-2 0 15,0-1-21-15,-4 3 2 0,7 0 1 0,-3 0 0 16,0 0 37-16,2 3 7 0,-5-3 2 0,0 2 0 16,0 4-16-16,-4-4-2 0,4 6-1 0,0-2 0 15,-3 4 1-15,-1-2 0 0,1 3 0 0,0-1 0 16,0 3-2-16,-1-2 0 0,-2 2 0 0,0 0 0 0,0-2-8 0,0 0 12 15,-1-3-12-15,4 0 12 0,0-1-20 0,3-1-4 16,-1-4-1-16,4-2 0 16,3 0 21-16,-4-2 5 0,1-4 1 0,3 1 0 0,-3-3 6 0,2 0 0 15,1-2 1-15,3 2 0 0,-1-5-21 0,1 2 0 16,-3 0 0-16,-1 1 0 0,1 2 0 0,-3-3 0 16,0 3 0-16,2 0 0 0,-2 3 0 0,3 0 0 15,-4 0 0-15,1 2 0 0,0 3 0 0,-6 0 0 16,2 0 0-16,-5 5 0 0,3 0 0 0,-3 1 0 0,-1-1 0 0,4 3 0 15,0-3 0-15,0 1 0 0,5-1 0 0,-2 0-464 16,0-2-91 0</inkml:trace>
  <inkml:trace contextRef="#ctx0" brushRef="#br0" timeOffset="51194.11">4699 11583 1090 0,'0'0'24'0,"0"0"4"0,-9-2 2 0,3-1 2 0,0 1-32 0,0-1 0 16,0-2 0-16,0 2 0 0,6 3 25 0,0 0-1 15,-3-3 0-15,3 3 0 0,0 0-9 0,-5-2-3 0,5 2 0 0,-3-3 0 16,3 3-12-16,-6-3 0 0,0 1 0 0,0-1 0 16,6 3 0-16,0 0 0 0,0 0 0 0,0 0 0 15,0 0 0-15,0 0 0 0,0 0 0 0,0 0 0 16,0 0 0-16,0 0 0 0,0 0 0 0,0 0 0 15,0 0 0-15,0 0 0 0,0 0 0 0,0 0 0 16,0 0 0-16,0 0 9 0,0 0-9 0,6 0 8 16,0 0-8-16,0 3 0 0,0-3-10 0,-1 2 10 15,1-2 19-15,3 0 9 0,-3 0 3 0,3-2 0 16,-3 2-19-16,3-3-3 0,0 3-1 0,3-3 0 16,-3 3-8-16,3-2 0 0,0 2 0 0,3-3 0 15,-4 3 0-15,4-3 0 0,3 3 0 0,0-2 8 16,0 2-8-16,3 0 0 0,0-3 0 0,-1 3 8 0,1 0-8 15,0 0 0-15,-3-2 0 0,0 2 8 0,3-3-8 0,0 3 0 16,-4-3 0-16,1 3 0 0,3 0 0 0,0 0 0 16,-3 3 0-16,3-3 0 15,-1 3 0-15,4-3 0 0,0 2 0 0,-3-2 0 0,0 3 0 0,0-1 0 16,-1-2 0-16,1 3 0 0,0 0 0 0,0-1 8 16,-6 1-8-16,3 0 8 0,0-1 4 0,-1 1 0 15,1 0 0-15,-3-1 0 0,3 1-4 0,0 0-8 16,-3-1 12-16,3 1-4 0,-1 0-8 0,4-1 10 15,0 1-10-15,0-1 10 0,0 1-10 0,0 0-11 16,-1-1 3-16,-2 1 0 0,3 0 8 0,-3-1 12 16,0 4-2-16,0-4-1 0,0 1-9 0,-1 0 0 15,1-1 0-15,0 1 0 0,0 2 0 0,0 0 0 16,0-2 0-16,0 0 0 0,2 2 0 0,1-2 0 0,3-1-11 0,-3 1 11 16,3 0 0-16,-3-1 0 0,-1-2 0 0,1 0 0 15,0 0 0-15,0 0-10 0,0 0 10 0,-3 0 0 16,2 0-8-16,1 0 8 0,3-2 0 0,-3-1 0 15,3 0 0-15,-3 1 0 0,2-1 0 0,4 0 0 16,-3 1 0-16,3-1 0 0,0 0 0 0,-4 1 0 16,1-1 12-16,-3 1-4 0,0-1-8 0,3 0 12 15,-1 1-12-15,-2-4 0 0,3 4 8 0,0-1-8 16,3 0 0-16,-3 1 9 0,2-1-9 0,1 0 8 16,0 1 5-16,0-1 1 0,-3 0 0 0,2 3 0 15,-2-5-14-15,0 5-16 0,-3-2 3 0,3-1 1 16,-1 0 12-16,1 1 0 0,0 2 0 0,0 0 0 15,3-3 13-15,-1 3-1 0,-2 0 0 0,3-3 0 16,0 3-12-16,0 0-16 0,-7 0 3 0,4 3 1 0,-3-3 12 16,0 0 0-16,3 0 0 0,-3 0 0 15,2-3 0-15,-2 3 16 0,0 3-3 0,6-3-1 0,-6 0-12 0,5 0 0 16,-2 0 0-16,0 0 0 0,0 0 0 0,0 0 0 16,0 0 0-16,-4 0 0 0,1 0 0 0,-3 0 0 15,3 0 0-15,-3 0 0 0,0 0 0 0,-1 0 0 16,4 0 0-16,-3 0 0 0,3 0 0 0,-3 0 0 15,3 0 0-15,-3 0 0 0,2 0 0 0,-2-3 0 16,3 3 0-16,-3 0 0 0,0 0 0 0,3-2 0 16,-3 2-12-16,-1-3 12 0,-2 3 0 0,3-3 12 15,-3 3 0-15,3 0 0 0,-3-2-12 0,3 2 0 0,-4 0 0 0,1 0 0 16,0 0 0-16,3 0 0 0,-3 0-10 0,0 0 10 16,3 0 0-16,0 2 0 0,-4-2 0 0,4 0 11 31,-6 3-37-31,6 0-7 0,-6-1-2 0,0 1 0 15,3 0-90-15,-3-1-19 0,9 9-3 0,-10-3-1 0</inkml:trace>
  <inkml:trace contextRef="#ctx0" brushRef="#br0" timeOffset="52716.1">2538 12679 862 0,'0'0'24'0,"0"0"6"0,0 0-30 0,0 5 0 0,0-2 0 0,0 2 0 16,3 0 12-16,0 1-3 15,0-4-1-15,0 4 0 0,6-1-8 0,-3 0 0 0,0 0 0 0,3 1-11 16,0-1 11-16,3 0 0 0,3 1 8 0,-1-1-8 15,1 0 8-15,3 1-8 16,-6 1 8-16,6 1-8 0,0-2 15 0,0-1-2 0,0 3 0 0,-4-3 0 16,7 3 2-16,-6 0 0 0,3-3 0 0,0 1 0 15,0-1 1-15,0 0 1 0,2 1 0 0,1-4 0 16,0 3 18-16,6 1 3 0,-3 2 1 0,2-3 0 16,1-2-19-16,-3 2-3 0,6-2-1 0,-3 2 0 15,-4-2 10-15,1 2 2 0,3-3 0 0,0 1 0 16,0-3-7-16,-1 3-1 0,4-1 0 0,-3-2 0 15,6 3-3-15,-4-3-1 0,1 3 0 0,0-3 0 16,0 2-6-16,0-2-2 0,-1 0 0 0,-2 3 0 16,3-3 10-16,3 0 2 0,-1-3 0 0,1 3 0 0,3 0-20 0,3-2 0 15,-4 2 0-15,-2 0 0 0,0-3 0 0,-1 3 0 16,1-3 0-16,0 1 0 0,3 2 0 0,-1-3 0 16,1 0 0-16,3 1 0 0,-1-1 0 0,-2 3-16 15,0-2 4-15,0 2 0 0,2-3 12 0,-2 0 0 16,3 1 12-16,-1-1-12 0,1-2 12 0,0 2-12 15,0 0 12-15,-4 1-12 16,1-1 0-16,-3 3 0 0,2-3 0 0,-2 1 0 0,3 2 0 0,0-3 0 16,-1 0 0-16,4 1 0 0,0 2 13 0,-4-3-4 15,1 3-1-15,0 0 0 0,-3-2-8 0,-4-1-9 16,4 3 9-16,3 0-13 0,-3 0 13 0,2 0 15 16,1 0-3-16,0 0-1 0,-1 0-11 0,-2-3 0 0,3 1 0 0,-6 2 0 15,2-3 0-15,1 0 8 0,0 3-8 0,0-2 8 16,-1 2 0-16,4-3-8 15,-3 0 12-15,3 3-4 0,-4-2-8 0,1 2 0 0,0-3 0 0,0 0 0 16,-4 3 0-16,4-2 8 0,0 2-8 0,3-3 0 16,-4 3 0-16,4-3 0 0,0 3 0 0,-4 0 0 15,-2 0 0-15,0-2 0 0,0 2 0 0,-3 0 8 16,2 0-8-16,1 0 0 0,3-3 0 0,-3 3 0 16,2 0 8-16,1 0 0 0,0-2 0 0,-3-1 0 15,-1 3-8-15,-2 0-11 0,3 0 3 0,-3 0 0 16,5 0 8-16,-2-3 8 0,6 1-8 0,-3 2 11 15,2 0-11-15,-2-3 0 0,3 0 0 0,-3 3-11 16,-1-2 11-16,-2 2 0 0,3-3 0 0,-3 3 0 16,2-3 0-16,1 3 8 0,3 0-8 0,-3 0 11 15,2 0-11-15,-2 0 0 0,3 0-12 0,-4 0 12 0,1 0 0 16,-3 0 0-16,3 0 0 0,-1 3 0 0,1-3 0 0,3 0 0 16,0 0 0-16,-1 3 12 0,1-3-12 0,0 2 0 15,-3-2 0-15,-1 0-11 16,4 0 11-16,-3 0 0 0,2-2 0 0,1 2-8 0,0 2 8 0,0-2 8 15,2 0-8-15,1 0 11 0,-3 0-11 0,-1 3 0 16,1-3 0-16,0 0-11 0,0 3 11 0,-1-3 0 16,4 2 0-16,0-2 0 0,2 3 0 0,-5-3 8 15,3 3-8-15,-4-3 8 0,1 2-8 0,0-2 0 16,0 3-11-16,-1-1 11 0,4-2 0 0,0 3 0 0,-1-3 13 16,1 0-4-16,-3 3-9 0,0-3-11 15,-4 0 3-15,4 0 0 0,-3 0 16 0,5 0 4 0,1 0 1 0,-3 0 0 16,3 0-13-16,-4 0-13 0,4 0 2 0,-6 0 1 31,2 0-34-31,-2 0-8 0,3 0 0 0,0 0-646 0</inkml:trace>
  <inkml:trace contextRef="#ctx0" brushRef="#br0" timeOffset="89386.27">2413 13425 687 0,'0'0'15'0,"0"0"3"0,-3-3 1 0,-6-2 1 0,6 2-20 0,-6 1 0 0,0-1 0 0,0 0 0 16,1-2 0-16,-1 3-16 0,-3-1 4 0,3 3 0 16,0 0 0-16,0 3 0 0,0-1 0 0,-3-2 0 15,3-2 27-15,-3-1 5 0,3 0 2 0,0 6 0 16,0-3 30-16,4 3 7 0,-1-6 1 0,3 3 0 16,-3 0-28-16,3 0-4 0,-3 3-2 0,0-1 0 15,6-2 2-15,0 0 0 0,-3 3 0 0,0-1 0 16,0 4-28-16,3 2 0 0,-6-3-14 0,3 3 5 0,3 0 1 0,0-3 0 15,0 3 0-15,0 0 0 0,3 3-4 0,-3 2 0 16,0 3 0-16,6-6 0 0,-6 1 32 0,3-1 7 16,0 1 1-16,0 2 0 0,0 6-11 0,6-1-1 15,-9 1-1-15,9-3 0 0,-9-3-7 0,3-2 0 16,3-4-8-16,-6 7 12 0,3 7-1 0,-3 0-1 16,2 0 0-16,-2-2 0 0,-2-1-10 0,2 1 8 15,-3 5-8-15,-3-3 8 0,3 0-8 0,-3-3 8 16,3 1-8-16,-9-1 8 0,6 4 0 0,-3-4-8 15,0 1 12-15,0-1-4 0,3-2-8 0,-9 0 0 16,6 0 0-16,3-3 0 0,-9 3 0 0,6-6 8 16,1-2-8-16,2-2 0 0,-9-1 0 0,6 0 8 0,3-2-8 0,-3-3 0 15,-3 3 0-15,3-3 0 0,0 0 0 16,0-3 0-16,-6 0-21 0,9-2 0 0,-3 0 0 16,-2-1 0-16,2 1 5 0,0-3 0 0,3 0 1 0,0-2 0 15,0 7 15-15,-3 0 0 16,9 3 0-16,-3-5 0 0,3 0 0 0,-6 0 0 0,6 5 0 0,0 0 0 15,0 0 0-15,0 0 0 0,0 0 0 0,0 0 0 16,-3-6 0-16,3 6 0 0,0 0 0 0,0 0-9 16,0 6-9-16,0 1-2 0,3 1 0 0,3 0 0 15,-3 6 0-15,3-4 0 0,-3 6 0 0,3 0 0 16,0 0 20-16,0 5 0 0,3 0 0 0,-6 0 0 16,6 3 9-16,-1 0 3 0,-5 2 0 0,3-2 0 15,0 5-12-15,-3-5 0 0,3 3 0 0,0-1 0 16,3-2 11-16,-9 2 9 0,9 1 3 0,-9-6 0 0,3 3-23 0,0-3 0 15,3 3 0-15,-3-3 0 0,3 0 17 0,-3-2-1 16,3 2 0-16,-6-3 0 0,6-2 0 0,-3 0 0 16,0 0 0-16,6 0 0 0,-6 0 7 0,3-1 1 15,-3 1 0-15,3-2 0 0,-1 1-39 0,1 1-7 16,3 0-2-16,0 3-532 16</inkml:trace>
  <inkml:trace contextRef="#ctx0" brushRef="#br0" timeOffset="98306.48">7762 14211 1314 0,'0'0'37'0,"0"0"8"0,0 0-36 0,0 0-9 0,0 0 0 0,0 0 0 15,0 0 104-15,0 0 20 16,0 0 3-16,0 0 1 0,-6 0-77 0,6 0-15 0,0 0-4 0,0 0 0 16,-3 0-22-16,3 0-10 0,-6 2 8 0,6-2-8 31,-3 6-24-31,0-1-9 0,0 3-3 0,0-3 0 0,0 3 36 0,0 3 0 0,-3 2 0 0,3-2 0 15,0 2-16-15,0 3 4 0,0-3 1 0,0 3 0 16,-2 2 3-16,2 1 0 0,0-1 0 0,0 1 0 16,-3 2-2-16,3-2 0 0,0 4 0 0,-3 1 0 15,0 0 10-15,3 0 0 0,0-3 0 0,0 0 0 16,0-2 0-16,0-1 0 0,0 1 0 0,3-6 8 16,3 3 0-16,-3-3 1 0,0 0 0 0,3-2 0 0,0-1-9 0,0 1 0 15,0-3 0-15,0 0-11 16,3-3 26-16,-3 0 5 0,3 1 0 0,0-1 1 15,0-2-43-15,0-3-9 0,2 2-1 0,-2-2-1 16,3-2 1-16,0 2 1 0,0-3 0 0,0 0 0 16,0 1 39-16,3-1 8 0,-3-2 2 0,3 0 0 0,0-1-29 15,3 1-5-15,-1 0-2 0,1-1 0 0,3 1 18 0,0-3 0 16,0 3 0-16,0 0 0 0,0-1 0 0,-3 1 0 16,2 2 0-16,-2-2 0 15,0 0-55-15,-3 2-7 0,0-2-2 0,-3 2 0 16,0 1 12-16,0-1 3 0,6-2 0 0,-6-1 0 0</inkml:trace>
  <inkml:trace contextRef="#ctx0" brushRef="#br0" timeOffset="98502.19">8146 14481 1497 0,'0'0'32'0,"0"0"8"0,0 0 0 0,0 0 4 0,0 0-36 0,0 0-8 0,0 0 0 0,0 0 0 15,0 0 53-15,0 0 9 0,0 5 2 0,0 0 0 16,0 1-103-16,3 1-20 0,-3 1-4 0,0 0-1 16,3 3 0-16,-3-3 0 0,0 2 0 0,0 1 0 15,0 0-7-15,3-1-1 0,-3 1-1 0,0-3-259 16,0 2-51-16</inkml:trace>
  <inkml:trace contextRef="#ctx0" brushRef="#br0" timeOffset="98679.73">8146 14486 806 0,'0'-11'17'0,"0"3"4"0,-3 0 1 0,3 1 2 0,-3-4-24 15,3 0 0-15,-3 1 0 0,3-1 0 0,0 1 16 0,0 2 0 16,0-3-1-16,0 3 0 16,0 3-1-16,0 0 0 0,0 5 0 0,0 0 0 0,0 0-31 0,0 0-7 15,0 0 0 1,0 0-1-16,0 0-4 0,0 0-1 0</inkml:trace>
  <inkml:trace contextRef="#ctx0" brushRef="#br0" timeOffset="99088.27">8447 14375 1497 0,'0'0'32'0,"0"0"8"0,0 0 0 0,0 0 4 0,0 0-36 0,0 0-8 0,0 0 0 16,0 0 0-16,-3-3 36 0,3 3 6 0,-6-2 1 0,0-1 0 16,3 3-43-16,-6 0 0 0,0 0-8 0,0 3 8 15,0-1-88-15,0 1-9 0,-3 2-3 0,3 0 0 16,-3 1 50-16,3-1 10 0,-2 3 1 0,2 0 1 16,3 0 61-16,0-3 12 0,0 6 2 0,0-6 1 15,0 3-30-15,3 0-8 0,0-3 0 0,3 0 0 0,-3 3 20 16,3-2 2-16,0-1 1 0,3 0 0 15,3-2-6-15,-3 2-1 0,6-2 0 0,-3 2 0 0,3-2 8 0,0-1 0 16,0 1 1-16,2-3 0 0,1 0-25 0,-3 0 0 16,3 0 0-16,-3 0-11 0,3 0 11 0,-6 0 0 15,3 0 10-15,-3 0-10 0,0 0 0 0,0 3 0 16,0-3 0-16,-3 2 0 0,3 1 0 16,-3 0 0-16,0 2 0 0,0-2 0 0,-3 2 0 0,-3-2-10 15,3 2 0-15,0 3 0 0,-3 0 10 0,0 2 0 16,-3-2 0-16,0 0 0 0,0 3 0 0,-3-1-13 15,3-2 3-15,-3 0 1 16,0 0-21-16,0 0-4 0,0 0-1 0,0-3-369 16,0-2-73-16</inkml:trace>
  <inkml:trace contextRef="#ctx0" brushRef="#br0" timeOffset="99371.89">8557 14293 1026 0,'0'0'28'0,"0"0"8"0,3-5-28 0,0-1-8 0,-3 6 0 0,0 0 0 16,0 0 58-16,0 0 10 0,0 0 3 0,0 0 0 15,0 0-46-15,0 0-9 0,0 0-1 0,0 0-1 16,0 0-14-16,0 0 0 0,3 6 0 0,0-1 0 16,-3 3-30-16,0 0 1 0,3 2 0 0,-3 3 0 15,3-2 19-15,-3 5 10 0,3-3-10 0,0 3 10 16,0 0 0-16,0 0 0 0,0 0 0 0,0 0 0 15,-1-1 0-15,1 1 0 0,0 0 0 0,0 0 0 0,0-3 0 0,-3 1 0 16,3-4 0-16,-3 3 0 0,3-5-13 0,-3 0 3 16,0 0 1-16,0-3 0 15,0 1-28-15,0-6-6 0,0 0-1 0</inkml:trace>
  <inkml:trace contextRef="#ctx0" brushRef="#br0" timeOffset="99634.83">8509 14380 1119 0,'0'0'24'0,"0"0"6"0,0 0 1 0,0 0 1 0,0 0-32 0,0 0 0 0,0 0 0 0,0 0 0 15,0 0 39-15,0 0 1 0,6 0 1 0,-3 0 0 16,3 0 13-16,0 0 2 0,-3 0 1 0,3 0 0 16,0-3-37-16,-3 3-8 0,3-2-2 0,0 2 0 15,0-3-10-15,-3 1 0 0,3-1-10 0,0 0 10 16,0 1-140-16,-3-1-21 0,2 3-5 0</inkml:trace>
  <inkml:trace contextRef="#ctx0" brushRef="#br0" timeOffset="99875.34">8798 14293 1267 0,'0'0'28'0,"0"0"5"0,0 0 2 0,0 0 1 0,0 0-36 0,0 0 0 16,0 0 0-16,0 0 0 0,0 0 0 0,3 5 0 16,-3 0 0-16,0 3 0 15,3-2 0-15,-3 2 0 0,0-1 0 0,0 1 0 0,0 3 0 16,0-3 0-16,0 0 0 0,0 2 0 0,0-2 0 0,0 3 0 15,0 0 0-15,3-3 0 0,-3 2 0 0,0-2-22 16,3 3 3-16,-3-3 1 16,0-1-22-16,3 1-5 0,-3 0-1 0,3-2 0 15,-3 2-25-15,3-3-5 0,0 3 0 0,-3-6-1 16,0-2 12-16,3 6 2 0</inkml:trace>
  <inkml:trace contextRef="#ctx0" brushRef="#br0" timeOffset="101099.22">8831 14465 1069 0,'0'0'23'0,"0"0"5"0,0 0 0 0,0 0 4 0,0 0-32 0,0 0 0 0,0 0 0 0,0 5 0 16,0 0 0-16,3-2-8 0,0 2-1 0,-3-5 0 15,6 3 9-15,-3 0 0 0,2-3 0 0,-5 0 0 16,6 0 0-16,-3-3 0 0,3 0 0 0,0 1 0 0,0-4 49 0,0 1 12 16,-3 0 3-16,3-3 0 0,-3 0-52 0,0 0-12 15,0 0 0-15,-3-3 0 0,0 1 54 0,3 2 8 16,-3-3 2-16,0 1 0 0,0 2-52 0,-3 0-12 16,3 0 0-16,-3 0 0 0,0 0 54 0,0 3 8 15,0-1 2-15,-3 1 0 0,3 0-52 0,-3 0-12 16,0 2 0-16,0 0 0 0,3 3 0 0,3 0 0 15,-6-2 0-15,0 2 0 0,1 2 0 0,2 1 0 16,0 0 0-16,-3 2 0 0,3 0 0 0,0 3 0 16,0 0 0-16,-3 3 0 0,3-1 0 0,3 1-15 15,-3-1 3-15,0 4 1 0,3-4 3 0,0 3 0 0,0-2 0 16,3 0 0-16,0-3 21 0,-3 2 5 0,6-2 1 16,-3 0 0-1,0-3-39-15,3 1-7 0,-3-1-1 0,3-2-1 16,0-1-5-16,-1-2-1 0,1 0 0 0,3-2 0 15,-3-1-23-15,3-2-5 0,-3-1-1 0,3-2 0 16,0-2 2-16,0-1 0 0,-3 1 0 0,3-4 0 16,0 1-63-16,-3 0-13 0,3 0-2 0,0-1-1 0,0 4 99 0,-4-1 20 0,1-2 4 0,3 5 1 15,-6-2 119-15,3 2 24 0,0 2 5 0,0-2 1 16,0 3-36-16,-3 0-6 0,0 0-2 0,-3 5 0 16,0 0-26-16,0 0-6 0,0 0 0 0,0 0-1 15,0 0-19-15,0 0-3 0,0 0-1 0,0 0 0 16,0 0-9-16,0 0-3 0,3 5 0 0,0 0 0 15,-3 0-20-15,0 3 0 0,0 0 0 0,0 0 0 16,0 3 0-16,0-3 0 0,0 2 0 0,0-2-12 16,0 3-20-16,-3-3-4 0,3 2 0 0,-3-2-1 15,3 3 2-15,-3-3 1 0,3 0 0 0,0 2 0 16,-3-4 2-16,3-1 1 0,0 0 0 0,-3-2 0 16,3 2 55-16,0-5 12 0,0 0 1 0,0 0 1 0,0 0-21 0,0 0-4 15,0 0-1-15,0 0 0 16,0 0-12-16,0 0 0 0,6-5 0 0,-3 0 0 0,3-1 9 0,-3-2 6 15,3 0 1-15,0 0 0 0,3 1-26 0,-3-4-5 16,3 3-1-16,-3-5 0 0,3 2 16 0,0 1 0 16,2-1 0-16,-2 0 0 0,-3 1 0 0,3 5 0 15,0-3 0-15,-3 2 10 0,-3 4 2 0,3-4 0 16,0 4 0-16,0-1 0 0,0 3-12 0,-3-3 0 0,0 3 0 0,3-2 0 16,-3 2 0-16,-3 0 0 0,3 2 0 0,0-2 0 15,3 6 0-15,-6-4 0 0,3 6 0 0,0 0 0 16,0 3 32-16,0 2 5 0,0 3 1 0,0 0 0 15,0 2-22-15,3 1-5 0,-3-1-1 0,2 1 0 32,1-1-57-32,0 1-11 0,3-3-2 0,-3 0-1 0</inkml:trace>
  <inkml:trace contextRef="#ctx0" brushRef="#br0" timeOffset="108484.49">2443 16444 728 0,'0'0'20'0,"3"3"5"0,3-1-25 0,0 1 0 0,-3-1 0 0,3 1 0 16,-3 0 42-16,6-1 3 0,-6 1 1 0,6 0 0 15,-3-1-17-15,2 1-3 0,4 0-1 0,-3-1 0 16,0 4-9-16,3-4-3 0,-3 1 0 0,0 2 0 0,3-2-13 0,0 2 11 16,0-2-11-16,0 2 10 0,2-2-10 0,-2-1-14 15,3 1 3-15,-3 0 1 0,6-1 18 0,-6-2 3 16,3-2 1-16,0 2 0 0,0 2-3 0,-4-2 0 16,4 3 0-16,0-3 0 0,-3 0 11 0,3 0 3 15,0 0 0-15,-3 3 0 0,3-3-11 0,-3 0-3 16,5 0 0-16,-5 2 0 0,6 1-9 0,-3 2 10 15,0-2-10-15,3-1 10 0,3-2-10 0,-6 0 0 16,2 3 0-16,1-3 0 0,3 3 0 0,-3-3 0 16,0 0 12-16,0 0-4 0,0 0-8 0,-1 0 12 15,1 2-12-15,0-2 12 0,0 3-4 0,3 0 0 16,-6-1 0-16,6 1 0 0,-1 0-8 0,1-1 0 0,0 1 0 16,0 2 0-16,3-2-15 0,0 5 5 15,-1-3 1-15,1 3 0 0,0 0 9 0,3 2 16 0,-6-2-4 16,2 0-1-16,1 0-11 0,-3-2 0 0,0-1 0 0,3-2 0 15,0-1 0-15,-4-2 0 0,4 3 0 0,3-3 0 16,3 0 0-16,0 0 0 0,-4 0 9 0,4 0-9 16,0 2 12-16,-3-2-1 0,-1 0-1 0,1 0 0 15,0 0 5-15,3 0 1 0,0 0 0 0,-1 0 0 16,1 3-16-16,3-3 9 0,0 3-9 0,-1-1 8 16,1-2-8-16,0 3 8 0,-1-3-8 0,-2 0 8 15,3 0-8-15,0 0 0 0,2-3 9 0,1 3-9 16,-3-2 0-16,3-4 0 0,-4 4 0 0,4-1 0 15,-6-2 0-15,3 0 9 0,-4-1-9 0,4-2 0 16,0 3 8-16,3-6-8 0,-1 4 0 0,1-1 0 16,3 0 0-16,-1 0 0 0,-2-5 0 0,-3 5 0 0,0-3 0 15,2 3 0-15,-2-5 0 0,6 2 0 0,-1 3 0 0,1-2 0 16,0-4 0-16,0 7 0 0,-1-4 0 0,-2 3 0 16,0-3 0-16,-1 1 0 15,4 2 0-15,0-3 0 0,-1 3 0 0,1 0 0 0,3 1 0 0,-3-1 0 16,-1 2 0-16,1 1 0 0,-3 0 0 0,2-1 0 15,1 1 0-15,-3 2 0 0,2-2 0 0,1 3 0 16,3-1-10-16,-3 3 10 0,-1 0-10 0,-2 0 10 16,0 0 0-16,-4 0-9 0,7 3 9 0,-3-1 8 15,3 1-8-15,-4 2 11 0,4 0-11 0,-3 3 0 16,-1-2 0-16,-2-1 0 0,0 0 0 0,3 3 0 16,-4-3 0-16,4 3 0 0,3-2 0 0,-4-1 0 0,4 0-12 0,-3 1 12 15,0-1 0-15,-4 0 0 0,1 3 0 0,0-3 0 16,0 3 0-16,-4-2 0 0,4-1 0 0,0 0 12 15,0 0-12-15,-1 1 0 0,1-4 0 0,0 4-11 16,-3-4 11-16,-1 4 0 0,-2-1 8 0,0-2-8 16,0 2 0-16,-1-2 0 0,4-3 0 0,-3 2 0 15,3 1 0-15,-3 2 0 0,-1-2 0 0,1-1-8 16,0 1 8-16,0-3 0 0,0 3 0 0,-7-1 0 16,4-2 0-16,0 3 0 0,-3-3 0 0,0 0 0 15,-1 3 0-15,1-3 0 0,0-3 0 0,3 3 8 16,-3 0-8-16,0 3 0 0,2-3 0 0,1-3 0 15,-3 0 0-15,0 1 0 0,0-1 0 0,-3 0 0 16,2 1 0-16,-5-1 0 0,3 0 0 0,0 1 0 16,-3-3 0-16,3 2-16 0,15-2 4 15,-10 2 0-15</inkml:trace>
  <inkml:trace contextRef="#ctx0" brushRef="#br0" timeOffset="168689.5">15093 9115 666 0,'0'0'14'0,"0"0"3"0,0 0 1 0,0 0 2 0,0 0-20 0,0 0 0 15,0 0 0-15,0 0 0 0,0 0 0 0,0 0 0 16,0 0 8-16,-3-5-8 0,3 5 0 0,-3-6 0 0,3 1 0 0,0 0-9 16,-3-1-3-16,3-1 0 15,0 1 0-15,-3-2 0 16,3 0-28-16,0 0-7 0,0-2-1 0,0-1 0 16,0 1-12-16,3-1-2 0,-3 0-1 0,0 1 0 0,0-1 48 0,0 1 15 0,0-1 0 0,0 1-10 15,-3 2 62-15,3 0 12 0,0 2 2 0,0-2 1 16,-3 3 1-16,3-3 1 0,-3 3 0 0,0 0 0 15,3-1-21-15,0 6-5 0,-2-5-1 0,2 5 0 16,0-8-14-16,0 8-2 0,0 0-1 0,0 0 0 16,0 0-11-16,0 0-2 0,0 0-1 0,0 0 0 15,0 0-11-15,-6-3 0 0,0 1 0 0,6 2-11 32,-6 0-22-32,3 0-5 0,-3 0-1 0,0 2 0 15,0 1 4-15,3 0 1 0,-6-1 0 0,3 4 0 0,0-1 18 0,0-2 4 0,0 2 1 0,-3-2 0 16,3 2 11-16,-3-2 16 0,0-1-4 0,0 3-1 15,3-2 22-15,-2 2 5 0,2-2 1 0,-3 0 0 16,3-1-7-16,0 1 0 0,0 2-1 0,3-2 0 16,0 0-13-16,-3 2-2 0,3-2-1 0,3-1 0 15,0 3-15-15,0 1 0 0,0-4 0 0,0 4 0 0,0-1 0 0,3 0 0 16,0 3-12-16,0-3 12 0,0 3 0 0,0-2 0 16,0 2 0-16,3-3 0 0,3 3 0 0,0 0-12 15,0-3 12-15,-1 0-13 0,1 1-1 0,3-1 0 16,0 0 0-16,0 1 0 0,0-1 14 0,0-2-11 15,3 2 11-15,-3-3-10 0,0 1 10 0,2-3 0 16,-5 0 8-16,3 0-8 0,0 3 0 0,0-3 0 16,-3-3 0-16,0 3 0 0,0-3 0 0,0 1 8 15,0 2-8-15,0-3 0 0,0 1 10 0,0-4-2 16,0 4-8-16,-1-4 12 0,1 4 1 0,-3-4 0 16,0 1 0-16,3-3 0 0,-3 0-1 0,3 0-1 0,-6 0 0 0,6 0 0 15,-3 0-3-15,0-2 0 0,-3 2 0 16,3-3 0-16,-3 3-8 0,0 0 0 0,-3 1 9 15,0-1-9-15,0 2 8 0,0-2-8 0,-3 3 8 0,0-3-8 16,0 3 13-16,-3 0-1 0,6 5-1 0,-6-3 0 16,-3 0 1-16,0 1 1 0,0-4 0 0,-3 4 0 15,3-1-5-15,0 0 0 0,-3 3-8 0,4-2 12 16,-4-1 0-16,0 0-1 0,3 1 0 0,0 2 0 16,-3-3-11-16,3 0 0 0,0 1 0 0,0-1-11 15,-3 1 11-15,3 2 0 0,-3 0 0 0,4 0-8 16,-4 0-12-16,0 2-3 0,0-2 0 0,-3 3-322 15,3-1-65-15</inkml:trace>
  <inkml:trace contextRef="#ctx0" brushRef="#br0" timeOffset="169606.7">16683 9009 658 0,'0'0'14'0,"0"0"3"0,0 0 1 0,0 0 2 0,0 0-20 0,-3 0 0 16,3 0 0-16,-6-3 0 15,0 1 25-15,0-1 2 0,0 3 0 0,0 0 0 0,0 0-7 0,0 0 0 0,6 0-1 0,-6 3 0 16,-3-1-7-16,6 1-2 0,-6-3 0 0,3 3 0 15,-3-1 0-15,4-2 0 16,-4 3 0-16,0 0 0 0,0-1 1 0,0 1 0 0,0 2 0 0,0-2 0 16,0 0-11-16,0-1 10 0,-3 1-10 0,0-3 10 15,0 2 3-15,0 1 1 0,-2 0 0 0,2-1 0 16,0 1-14-16,-3 2 11 0,3-2-11 0,0 0 10 16,0 2 1-16,0 0 0 0,0-2 0 0,3 2 0 15,1 3 1-15,-1-3 0 0,0 3 0 0,3 0 0 16,-3 0-12-16,3 3 0 0,3-1 0 0,-3 4 0 31,3-4-24-31,-3 3-6 0,3 1-2 0,0-1 0 0,3 3 19 0,0-3 3 0,0 0 1 0,0-2 0 16,0 2-2-16,6-2 0 0,-3-1 0 0,6 1 0 15,-3-3-1-15,3 0 0 0,0-3 0 0,3 0 0 16,-1 1-16-16,1-4-4 16,3 1-1-16,-3-3 0 0,3 0 33 0,0-5 9 0,0 2 1 0,0-2 0 0,0-1 7 0,-1 1 2 15,1-3 0-15,-3-3 0 0,0 1-9 0,-3-1-2 16,3 1 0-16,0-4 0 0,-3 1-8 0,3 0 8 15,-3 0-8-15,-3 0 8 0,0 2-8 0,0-2 0 16,-3 0 0-16,2 2-11 0,-5 0-5 0,0 1 0 16,0-3-1-16,-5 5-362 0</inkml:trace>
  <inkml:trace contextRef="#ctx0" brushRef="#br0" timeOffset="172643.22">21805 8379 507 0,'0'0'11'0,"0"0"2"0,0-5 1 0,0 5 1 0,0 0-15 0,0 0 0 0,0 0 0 0,0 0 0 15,0 0 68-15,0 0 12 0,0 0 1 0,0 0 1 16,0 5-24-16,0 3-5 0,0-2-1 0,0-4 0 16,-3 1-25-16,3 2-6 0,3-2-1 0,-3 2 0 15,-3 3-9-15,3 0-3 0,0 0 0 0,0 0 0 16,3 2 5-16,-3 1 1 0,-3 0 0 0,3-1 0 15,0 3 10-15,0 1 1 0,0-1 1 0,-2 0 0 16,2 6 2-16,-3-3 0 0,3 2 0 0,-3 1 0 16,3 4-28-16,-3-1 0 0,3 1 0 0,-3 1 0 15,0 0 9-15,0 2 0 0,0 1 0 0,0 2 0 16,0-3-9-16,0 1 0 0,0 2 9 0,0-5-9 16,0 2 10-16,-3 3-2 0,3-2-8 0,0 2 12 15,3-3-12-15,-3 4 0 0,0-1 0 0,0 0 0 16,3 0 0-16,-3 3 0 0,3-3 0 0,-3 2 0 0,3-1 0 0,-3-4 0 15,0 3 0-15,3-5 0 0,-3 2 0 0,3-4 0 16,-3-1 0-16,3-3 0 16,0 1 0-16,-3-3-8 0,3-3 8 0,0-3-10 0,0 1 10 0,0-6-13 15,3 3 5-15,-3-5 8 16,0-3-43-16,0 0-1 0,0 0 0 0,0 0 0 16,0 0-31-16,0 0-6 0,0 0-2 0</inkml:trace>
  <inkml:trace contextRef="#ctx0" brushRef="#br0" timeOffset="172939.94">21686 9393 536 0,'6'8'12'0,"-6"-8"2"0,3 2 1 0,0 4 0 0,0-4-15 0,3-2 0 0,-3 3 0 0,3-3 0 15,0-3 11-15,-3 1-1 0,6-4 0 0,-3-2 0 16,0 3-2-16,0-6 0 0,0 4 0 0,3-4 0 15,-3-2-22-15</inkml:trace>
  <inkml:trace contextRef="#ctx0" brushRef="#br0" timeOffset="174913.07">21561 9316 1227 0,'0'0'27'0,"0"0"5"0,0 0 2 0,0 0 1 0,0 0-35 0,0 0 0 0,0 0 0 0,0 0 0 0,0 0 67 0,0 0 6 16,0 0 2-16,3 3 0 0,-3-3-9 0,0 0-2 15,0 5 0-15,0-5 0 0,0 5 0 0,0-5 0 0,3 6 0 0,-3-6 0 16,0 5-51-16,0-5-13 0,0 2 0 0,0 1 0 16,0 2 0-16,3-2 0 15,-3 0 0-15,0 2 0 0,0 0 36 0,0 1 4 0,3 1 0 0,0 1 1 16,0 3-41-16,3 0 0 0,-3 2 0 0,3 0 0 16,0 0 0-16,0 3 0 15,0 0 0-15,0-3 0 0,3 3-9 0,-3-3 9 0,3 1-12 0,0-1 12 16,0-3-12-16,0 1 12 0,-1 0-12 0,1-3 12 15,0-1-9-15,-3 1 9 0,3-2 0 0,0-4-9 16,0 4 9-16,0-4 0 0,0-2-9 0,0 3 9 16,0-3 0-16,0 0 0 0,0-3 12 0,0-2-4 15,0 0-8-15,-1-3 0 0,4-3 0 0,-3-2 0 16,0-3 0-16,3 0 0 0,0-2 0 0,0-1 0 0,-3 1-12 16,3-1-4-16,-3 1 0 0,3-4-1 15,-3 4-131-15,-1-1-25 0,1 1-6 0</inkml:trace>
  <inkml:trace contextRef="#ctx0" brushRef="#br0" timeOffset="175776.72">20442 7758 1267 0,'0'0'28'0,"0"0"5"0,0 0 2 0,0 0 1 0,0 0-36 0,0 0 0 0,0 0 0 0,0 0 0 16,0 0 109-16,0 0 15 0,0 0 4 0,0 0 0 15,0 0-103-15,0 0-25 0,-3 2 0 0,3-2 0 16,0 8 56-16,-3-5 7 0,0 2 1 0,0 0 0 16,3 3-52-16,-3 3-12 0,0 0 0 0,0-1 0 15,3 3 0-15,-3 1 0 0,0-1 0 0,-3 0 0 0,3 6 0 0,1-4 0 16,-1 7 0-16,0 1 0 0,0-1 0 0,0 4 0 15,0 0 0-15,-3 4 0 0,3-4 0 0,0 0 0 16,0 4 0-16,0-1 0 0,0 2 0 0,0 1 0 16,0 0 0-16,3 0 0 0,-3-3 0 0,3 0-15 15,-3 0 3-15,3 0 1 16,-3-2-41-16,3-4-8 0,0 1-1 0,-3-3-1 16,0 1-97-16,0-4-19 0,3 1-4 0,-3-4-389 0</inkml:trace>
  <inkml:trace contextRef="#ctx0" brushRef="#br0" timeOffset="176119.92">20246 8416 754 0,'-6'-10'21'0,"3"5"5"0,0-1-26 0,0-2 0 0,-3 3 0 0,3 0 0 16,3 5 86-16,0 0 12 0,0 0 2 0,0 0 1 16,0 0-21-16,0 0-4 0,0 0 0 0,0 0-1 15,0 0-30-15,0 0-5 0,0 0-2 0,0 5 0 16,0 6-30-16,0-1-8 0,3 1 0 0,-3 5 0 15,3 0 0-15,3-1 0 0,-3 4 0 0,3-1 0 16,0 4 0-16,0-1 0 0,0 3 0 0,-3-1 0 16,3-1 0-16,0-4 12 0,-1 1-4 0,1-4 0 15,0 1-8-15,0-2 9 0,0-1-9 0,0-5 10 16,-3 0-10-16,3-3-17 0,0 0 4 0,0-2 1 0,0-3 60 16,-3 0 13-16,3 0 3 0,0-3 0 15,-3-2-52-15,3 0-12 0,0-3 0 0,0 0 0 0,0-3 0 16,0 1 0-16,3-6 0 0,-3 0 0 15,2-3 0-15,1-2 0 0,-3 3 0 0,3-3 0 16,0-1-110-16,0 1-25 0</inkml:trace>
  <inkml:trace contextRef="#ctx0" brushRef="#br0" timeOffset="176990.01">23556 8707 1371 0,'0'0'30'0,"0"0"6"16,0 0 2-16,0 0 1 0,0 0-31 0,0 0-8 0,0 0 0 0,0 0 0 16,0 0 68-16,0 0 12 0,0 0 2 0,0 0 1 15,0 0-37-15,3 6-7 0,-3-1-2 0,3 0 0 0,-3 3-18 0,0 0-4 16,0 0-1-16,0 3 0 0,-3-1-2 0,0 4-1 15,3-1 0-15,-3 3 0 16,3 2 5-16,-3 1 2 0,0-1 0 0,3 6 0 16,-3 0-18-16,3 5 0 0,-3-3 0 0,0 6 0 0,0 0 0 0,3 0 0 15,-3 2 0-15,3 0 0 0,-3-2 0 16,3 3-14-16,0 2 2 0,-3 0 1 0,3-3 11 0,-3 3-12 16,3 0 12-16,0-2-12 15,0-1-28-15,0 0-5 0,0-5-2 0,0 1 0 0,0-7 47 0,0-1 12 16,0-4 0-16,0-2 1 0,0-3-29 0,0-2-7 15,0-3-1-15,0-3 0 16,-3 0-27-16,3-5-5 0,0 0-2 0,0 0 0 16,0 0-110-16,-6 0-21 0,0-5-5 0</inkml:trace>
  <inkml:trace contextRef="#ctx0" brushRef="#br0" timeOffset="177247.26">23434 9528 862 0,'-6'-8'24'0,"6"8"6"0,-3-6-30 0,3 6 0 15,0-2 0-15,0 2 0 0,0 0 103 0,-6-6 14 0,6 6 3 0,0 0 1 16,0 0-45-16,-3-2-10 0,3 2-2 0,0 0 0 15,0 0-14-15,-6 0-3 0,6 0-1 0,0 0 0 16,-3 0-27-16,3 0-6 0,0 0-1 0,-6 5 0 16,3 0-12-16,3 1 0 0,-3 2 0 0,3 0 0 15,3 2 0-15,-3 3 0 0,3-2 0 0,0 2-10 16,0 0 2-16,3 1 0 0,-3 2 0 0,6 13 0 16,0-3 8-16,-6-18 0 0,3 3 0 0,5 10 0 15,-2-8 0-15,-6-8 0 0,6 1 0 0,6 2 0 16,0-6 0-16,-6-2 0 0,0 0 0 0,0-2 0 0,6-4 12 0,-3 1 5 15,3-6 1-15,-1-2 0 0,1-3-18 0,0 0 0 16,0-2 0-16,-3-1 0 0,0 3-13 0,-3-2-7 16,0-1 0-16,0-2-480 15,0 3-95-15</inkml:trace>
  <inkml:trace contextRef="#ctx0" brushRef="#br0" timeOffset="196899.18">9087 14743 1206 0,'0'0'26'0,"-3"-3"6"0,3 3 0 0,-6-5 3 16,3 2-35-16,0 0 0 0,3 3 0 0,-3-5 0 16,0 0 70-16,3 5 7 0,-3-3 2 0,3 3 0 15,-3-3-11-15,3 3-1 0,0 0-1 0,0 0 0 0,-3-2-53 0,-3 4-13 16,3 1 0-16,0 2 0 16,0 1 0-16,3 4 0 0,-3 1 0 0,3 2 0 0,0 3 0 0,3 0 0 15,0 2 0-15,0 1 0 16,0 2 0-16,3 3 0 0,-3 0 0 0,3 0 0 0,0 2-17 0,0-2-7 15,0 0 0-15,3 2-1 0,-3 1 9 16,2-1 1-16,1-2 1 0,0 2 0 0,-3-5-9 0,0 1-1 16,3-1-1-16,-6-5 0 0,3-3 25 0,-3 0-8 15,3-2 8-15,-3-3 0 0,-3-3 0 0,0 0 0 16,3 0 0-16,-3-5 0 16,0 0-55-16,0 0-5 0,0 0-2 0,0 0-342 15,-6-2-69-15</inkml:trace>
  <inkml:trace contextRef="#ctx0" brushRef="#br0" timeOffset="197172.81">9027 15169 738 0,'0'0'20'0,"-6"0"7"0,3-3-27 0,-3 3 0 0,6 0 0 0,0 0 0 16,-3 3 70-16,3-3 9 0,-6 2 1 0,3 1 1 15,3-3-34-15,0 5-7 0,0 0-2 0,0 1 0 16,0-1-22-16,3 3-5 16,0-3-1-16,0 3 0 0,3 0-10 0,0 0 0 0,0 0 0 0,0 0 0 15,3 0-19-15,-3 2 1 0,3-2 0 0,0 3 0 31,-3 0-20-31,3-1-4 0,-3-2-1 0,0 0 0 0,0-3 23 0,-3 1 4 0,2-4 0 0,1 1 1 16,-3 0 43-16,0-1 9 0,-3-2 2 0,3-2 0 16,3-1 20-16,-3-2 4 0,3-3 1 0,-6-3 0 15,3 1 0-15,0-1 0 0,0-2 0 0,3-1 0 16,0 1-20-16,-3-3-3 0,3 0-1 0,-3 1 0 0,0-1-40 16,0 0 0-16,3 0 0 0,-3 0 0 15,3 0-146-15,0 3-25 0,-3 0-5 0,3 0 0 0</inkml:trace>
  <inkml:trace contextRef="#ctx0" brushRef="#br0" timeOffset="197681.46">9658 15335 1267 0,'0'0'28'0,"0"0"5"0,-3 0 2 0,-3-2 1 0,6 2-36 0,-6 0 0 0,0-3 0 0,3 3 0 15,-3-3 58-15,0 1 5 0,0 2 1 0,0-3 0 16,1 0-23-16,-1 1-4 0,0-1-1 0,0 0 0 0,3 1-28 16,-3-1-8-16,-3 1 0 0,0 2 0 15,3-3 0-15,0 3 0 0,-3-3 0 0,0 3 0 0,0-2 0 0,0 2 0 16,0 2 0-16,0 1 0 0,0-3 0 0,4 3 16 15,-4-1-4-15,3 1-1 0,0-3 5 0,3 2 2 16,-3 1 0-16,6-3 0 0,-3 3 2 0,0-1 1 16,0 1 0-16,3-3 0 0,0 0-21 0,0 0 0 15,-6 3 0-15,6-3 0 0,-3 2 0 0,3-2-8 16,0 0 0-16,0 0 0 0,0 0-4 0,0 0-1 16,0 0 0-16,0 0 0 0,0 0 13 0,0 0 0 15,0 0 0-15,0 0 0 16,0 0-54-16,0 0-8 0,0 0-2 0,0 0-409 0,0 0-83 0</inkml:trace>
  <inkml:trace contextRef="#ctx0" brushRef="#br0" timeOffset="198238.51">9509 15319 727 0,'0'0'16'0,"0"-2"3"0,-3-4 1 0,0 1 0 0,3 5-20 0,0 0 0 0,0 0 0 0,-6-2 0 16,3-4 61-16,3 6 8 0,0 0 2 0,0 0 0 15,0 0-6-15,0 0-1 0,0 0 0 0,0 0 0 16,0 0-39-16,0 0-8 0,0 0-1 0,-6 3-1 16,6-3 22-16,0 5 5 0,-3 0 1 0,3 3 0 0,0 0-35 0,0 0-8 15,0 3 0-15,0-3 0 0,3 2 0 0,-3 1-11 16,0 0 3-16,0 2 0 15,3 0-22-15,-3 0-4 0,0 3-1 0,0 0 0 0,3-3 35 0,-3 3 0 16,0 0 0-16,3 0 0 0,-3-3 0 0,0 0 0 16,0 1 0-16,-3-4 0 0,3-2-8 0,0 0 8 15,0 0 0-15,-3-3 0 0,3-5 0 0,0 0 0 16,0 0 0-16,0 0 0 0,0 0-12 0,0 0 12 16,0 0-12-16,0 0 12 0,0-8 0 0,0 0-8 15,0-2 8-15,3-1 0 0,0 1 0 0,-3-4 0 16,3 1 8-16,0 3-8 0,0-6 9 0,0 5-9 15,3-2 8-15,-3 0-8 0,0 2 33 0,0 3 2 16,3-2 0-16,-3 2 0 0,0 0-13 0,0 2-2 0,0 1-1 16,0 2 0-16,-3 3-11 0,3-5-8 0,-3 5 12 0,3-3-12 15,-3 3 10-15,0 0-10 0,6 0 8 0,-6 0-8 16,0 0 0-16,0 0 0 0,3 3 0 0,3 2 0 16,-3 1 0-16,0-1 0 0,0 3 0 0,-3 3 0 15,3-1 0-15,0 1 0 0,-3 2 0 0,3 0 0 16,-3 0 0-16,3 1 0 0,0-1 0 0,0-3 0 15,0 1 0-15,-3 0 0 0,3-3 0 0,0-3 0 16,0 3 0-16,-3-3 0 0,3-2 0 0,-3-3-11 16,0 0-38-16,0 0-8 0,0 0-2 0,0 0-344 15,0 0-69-15</inkml:trace>
  <inkml:trace contextRef="#ctx0" brushRef="#br0" timeOffset="198645.11">9628 15513 1036 0,'0'0'23'0,"0"0"5"15,0 0 0-15,0 0 1 0,0 0-29 0,0 0 0 0,0 0 0 0,3 2 0 0,3 1 24 0,-6-1 0 16,6 1-1-16,-3 0 0 0,0-1-23 0,-3-2 0 16,6 3 0-16,-3 0 8 0,-3-3-26 0,6 0-5 15,0 0-1-15,0 0 0 0,-3-3 49 0,3 0 10 16,0 1 1-16,0-4 1 0,0 4 11 0,-3-3 3 16,0-3 0-16,3 0 0 0,-3 2-1 0,0-2 0 15,0 0 0-15,-3 1 0 0,3-1-18 0,-3 0-3 16,0 0-1-16,0 0 0 0,0 3-11 0,0-3-2 15,0 0-1-15,0 2 0 0,0 6-14 0,-3-5 9 16,3 5-9-16,-6-5 8 0,3 2 12 0,3 3 1 0,-6-3 1 0,0 1 0 16,0 2-1-16,0 2 0 0,3-2 0 0,-6 3 0 15,6 0-13-15,-3 2-8 16,3 0 10-16,-3 1-10 0,0 2 0 0,3 0 0 0,-3-1 0 0,3 4 0 16,0-3 0-16,0 3 0 0,0-1 0 0,3 1 0 15,0-1-13-15,0 1 1 0,0-3 0 0,3 0 0 16,-3 0-11-16,3 0-1 0,0 0-1 0,0-3 0 15,0-2 25-15,0-1 0 0,3 1 0 0,-3-1 0 16,3-2 0-16,-3 0 0 0,3 0 9 0,0-2-9 16,0-1-49-16,0 1-17 0,3-1-3 15,-3 0-1-15,3-5-2 0,-3 3-1 0,0 0 0 0,0-1 0 16,-1 1-67-16,1-3-12 0,0 3-4 16,0 0-236-16</inkml:trace>
  <inkml:trace contextRef="#ctx0" brushRef="#br0" timeOffset="199110.04">9825 15444 637 0,'3'-3'56'0,"0"0"-44"16,0-2-12-16,0 3 0 0,3-4 85 0,-3 1 15 15,0 2 4-15,0 1 0 0,-3 2-28 0,0 0-6 16,0 0-1-16,0 0 0 0,0 0-15 0,0 0-3 16,0 0-1-16,0 0 0 0,0 0-13 0,0 0-2 15,0 0-1-15,0 0 0 0,0 0-17 0,0 0-3 16,3 0-1-16,3 2 0 0,-3 4-13 0,-1-1-10 16,1 3 2-16,3 0 0 0,-3 0-2 15,3 2 0-15,-3-2 0 0,3 3 0 0,-3-3-2 16,3 2-1-16,-3 1 0 0,3-3 0 0,-3 0 21 0,3 0 5 15,-3 0 1-15,3 0 0 0,-3-3-14 0,0 0 0 16,3 0 0-16,-3-2-10 0,-3 0 0 0,3-1 0 16,0-2 0-16,-3 0 0 0,0 0 10 0,0 0 0 0,3-5 0 15,3-3 0-15,-3 3 16 0,-3-6 6 16,3 3 1-16,-3-2 0 0,3 2 7 0,-3-3 2 0,3 1 0 16,-3-1 0-16,0 0-19 0,0 1-3 0,0 2-1 0,0-3 0 15,0 3 20-15,0 1 4 0,0-1 1 0,3 2 0 31,-3 1-54-31,0 5-12 0,0 0-1 0,3 0-1 0,3 3-24 0,-3-1-5 16,2 4-1-16,1-1 0 0,0 3-51 0,0 0-10 0,0 0-3 16,0 2 0-16,0-2 103 0,0 0 25 0,3 0 0 0,-3-3 0 15,0 3 61-15,0-5 18 0,0 2 3 0,0-2 1 16,0-3-20-16,0 0-4 0,0-3-1 16,-3 1 0-16,0-4-8 0,0 1-2 0,3 0 0 0,-3-3 0 15,-3-3-12-15,3 1-2 0,-3-1-1 0,0 0 0 16,3 1-14-16,-3-1-3 0,0 1-1 0,0-1 0 15,0 3-15-15,0-2 0 0,0 2 0 0,0 0 0 16,3 2-23-16,-3-2-4 0,0 3-1 0,0 5 0 16,0 0-32-16,2-2-6 0,-2 2-2 0,6-3-657 0</inkml:trace>
  <inkml:trace contextRef="#ctx0" brushRef="#br0" timeOffset="199376.33">10307 15547 1267 0,'0'0'28'0,"0"0"5"0,0 0 2 0,0 0 1 0,0 0-36 0,0 0 0 0,0 0 0 16,0 0 0-16,0 0 0 0,0 0 0 15,0 0 0-15,0 0 0 0,0 0 0 0,0 0 0 0,3-3 0 16,0 1 0-16,0-1 0 0,0 0 0 0,3 1 0 15,-3-4 0-15,3 4 0 0,-3-1 0 0,3 0 0 16,0 1 0-16,0-3 58 0,3 2 5 0,-3-2 1 0,2-1 0 16,4 4-103-16,-3-4-20 0,0 1-4 0,0 0-1 15,-3-1-87-15,3 1-17 0</inkml:trace>
  <inkml:trace contextRef="#ctx0" brushRef="#br0" timeOffset="199970.5">10703 15229 1566 0,'0'0'34'0,"0"0"7"0,0 0 2 0,-3-5 1 0,0 0-35 0,0-3-9 0,3 8 0 0,-6-3 0 16,0-2 9-16,3 2 0 0,3 3 0 0,-9-2 0 31,6-1-29-31,3 3-7 0,-9 0-1 0,3 0 0 0,0 3 15 0,0-3 2 0,-3 2 1 0,4 1 0 15,-1 0 10-15,0-1 0 0,0-2 0 0,0 6 8 16,3-4-8-16,-3 3 9 0,0-2-9 0,0 0 10 16,3 2-10-16,0 0 10 0,0-2-10 0,0 2 10 15,0-2-10-15,3 2 0 0,-3 1 0 0,0-1 0 16,3 0-13-16,0 0 1 0,0-2 1 0,-3 2 0 16,3 3 11-16,3 0-8 0,-3 0 8 0,3 0-8 15,0 0 8-15,0 0 0 0,3-3-9 0,3 3 9 16,-3 0 0-16,6-3-11 0,-3 1 11 0,0-1-8 15,-1 0 8-15,1 1 0 0,0-4 0 0,0 4 0 16,-3-4 10-16,3 1-2 0,-3-1-8 0,3-2 12 0,-3 3 0 0,0-3 0 16,0 3 0-16,-3-3 0 15,3 2-12-15,-3-2 0 0,-3 0 0 0,3 0 0 0,-3 0 0 0,0 0 0 16,0 0 0-16,0 0 0 0,3 6 26 0,-3-6 2 16,3 2 1-16,-3 1 0 0,-3 2-3 0,3 1-1 15,-3-1 0-15,0-2 0 0,-3 2-13 0,0 0-2 16,3 3-1-16,-6-3 0 0,3 1-9 0,0-1 0 15,0 0 0-15,0 0 0 16,-3 1-22-16,6-4-3 0,-3 4-1 0,3-1 0 16,-3-2-55-16,6-3-11 0,0 5-3 0</inkml:trace>
  <inkml:trace contextRef="#ctx0" brushRef="#br0" timeOffset="200325.55">10795 15338 1551 0,'0'0'34'0,"0"0"7"0,0 0 2 0,0 5 1 0,0 0-36 0,-3-2-8 0,3 5 0 0,0-3 0 16,0 1 0-16,-3 2 10 0,3 0-10 0,3-1 10 15,-3 4-75-15,0-3-15 0,3 5-4 0,0-2 0 31,-3-1-26-31,6 1-6 0,-3 0 0 0,3-1-1 0,0-2 47 0,0 0 10 0,3 0 1 0,-3-5 1 16,0 2 123-16,3-2 25 0,0-3 5 0,0-3 1 0,-1 3-6 0,-2-5-1 16,3-1 0-16,0 1 0 0,0-3-28 0,-3 0-5 15,3 0-2-15,-3-2 0 0,-3-1-21 0,3 3-4 16,-6-2-1-16,3-4 0 0,-3 4-4 16,0-1-2-16,-3 3 0 0,0-2 0 15,0 2-11-15,0 0-3 0,0 0 0 0,-3 0 0 0,3 3-8 0,-6-1 0 16,3 1 0-16,0 0 0 15,0 2-39-15,0 0-3 0,0 3-1 0,6 0-669 0</inkml:trace>
  <inkml:trace contextRef="#ctx0" brushRef="#br0" timeOffset="200639.5">11143 15311 1558 0,'0'0'34'0,"0"0"7"0,0 0 2 0,3-5 1 0,-3 5-35 0,0-5-9 0,0 5 0 0,0 0 0 16,0 0 54-16,0 0 9 0,-3-3 1 0,3 3 1 16,-3-2-31-16,-3-1-6 0,1 0-2 0,-1 3 0 15,-3 0-26-15,3 0 0 0,0 0 8 0,-3 3-8 16,0 0 0-16,3-1 0 0,-3 4 0 0,0-1-11 16,0 0-24-16,0 3-5 0,0-3 0 0,3 1-1 15,-3-1 33-15,3 3 8 0,1-3 0 0,-1 3 0 16,0-3 0-16,6 3 0 0,-3 0 0 0,6 0 0 15,-3 0-11-15,6 0 0 0,-3-3 0 0,2 3 0 16,-2-2 11-16,3-1-13 0,0 0 5 0,3 0 8 0,-3-2-8 16,0 0 8-16,0-3 0 0,0 0 0 0,0 0-12 15,3-3 3-15,-3 0 0 0,0-4 0 16,0 1-43-16,0-4-8 0,0-1-1 0,0 0-384 16,0-4-77-16</inkml:trace>
  <inkml:trace contextRef="#ctx0" brushRef="#br0" timeOffset="201861.49">11167 15071 1026 0,'3'-24'28'0,"-3"11"8"0,0-3-28 0,0 0-8 16,0-3 0-16,0 1 0 0,0 2 111 0,0 0 21 16,-3 3 4-16,3 2 0 0,0 3-43 0,0 3-9 15,0 0-1-15,0 5-1 0,0 0-19 0,0 0-4 16,0 0-1-16,0 0 0 0,0 0-24 0,0 0-5 16,-3 5-1-16,0 0 0 0,0 3-28 0,3 0-8 0,0 5-1 0,-3 3 0 31,3-2-15-31,0 4-2 0,0 1-1 0,0 2 0 0,0 0 17 0,3 3 10 0,-3 0-12 0,0 2 12 31,3 0-53-31,-3 1-4 0,3-3-1 0,-3 0 0 0,3 2 58 0,0-2 0 0,-3 2 0 0,0-2 8 16,3 3-8-16,-3-6-16 0,0 0 4 0,0 0 0 15,0-5 12-15,0 2 0 0,0-4 10 0,0-4-10 16,0-2 24-16,0-3-2 0,0 1 0 0,0-6 0 16,0 0-35-16,0 0-7 0,0 0-2 0,0-6 0 15,0-1 22-15,-3-4 0 0,3 0 0 0,0-2 0 16,0 0 0-16,0-3 0 0,0 3 0 0,0-6 0 15,3 6 0-15,0-3 0 0,0 3 0 0,-3 0 0 16,6 0 0-16,-3 2 12 0,0 0-2 0,3 3 0 0,-3 0-10 0,3 1 8 16,-3 1-8-16,3 1 8 0,-3 2-8 0,3 1 0 15,-3-1 0-15,3 0 0 0,0 1 0 0,-3 2-9 16,3 0 9-16,-3 0-10 0,3 0 10 0,-3 2-10 16,-3-2 10-16,2 3-10 15,1 0 20-15,-3-3 4 0,3 2 1 0,-3 4 0 0,0-4-15 0,0 4 0 16,-3-1 0-16,0 0 0 0,1 0-12 0,-1 1-6 15,0-4-1-15,0 4 0 0,0-4 19 0,0 4 0 16,-3-4 0-16,3 1 0 0,3-3 0 0,-3 3 0 16,-3-1 0-16,3 1 0 0,3-3 15 0,0 0-3 0,0 0-1 0,0 0 0 15,0 0-11-15,0 0 0 16,0 0 0-16,0 0 0 0,0 0 0 0,3 2-12 0,0-2 2 16,3 3 1-16,0 0 9 0,0-1-13 0,3 1 5 0,-1 0 8 15,1-1-18-15,0 1 4 0,0-3 1 0,0 3 0 16,3-3 5-16,-3 2 8 0,3-2-13 0,0-2 5 15,-3-1 8-15,3 0 0 0,-3 1 0 0,0-1 8 16,-1 0 0-16,-2 1 0 0,0-4 0 0,3 1 0 16,-3 0 14-16,0-3 3 0,-3 3 1 0,3-3 0 15,-3 2-6-15,3 1 0 0,-3-3-1 0,0 0 0 16,0 3-5-16,0 0-1 0,-3-1 0 0,0 1 0 16,0 0-3-16,0-1-1 0,0-1 0 0,0 1 0 15,-3 1 3-15,0 0 0 0,3 5 0 0,-3-6 0 16,-3 4-4-16,0-4 0 0,6 6 0 0,0 0 0 15,-6 0 0-15,0 0-8 0,0 0 12 0,0 3-4 16,0-3-8-16,0 5 0 0,0-2 0 0,1 2 0 0,-1 3 0 0,3 0-16 16,-3 0 4-16,3 0 1 15,3 3 1-15,-3-3 0 0,3 5 0 0,3-3 0 0,0 4 10 16,0-1-8-16,0-3 8 0,3 1-8 0,-3 0 8 0,5-1-8 16,-5 1 8-16,3-3-8 0,3-3 8 0,-3 0 0 15,3 1 0-15,-3-4-8 16,3 1-35-16,0-3-6 0,0 0-2 0,0-3 0 15,0-2-10-15,0 2-3 0,0-2 0 0,0 0 0 16,-1-6-51-16,-2 1-10 0,0-4-3 0,0 4 0 16,0-3 52-16,0-1 9 0,0-2 3 0,0 3 0 0,0-3 51 0,0 0 13 15,-3 1 0-15,3-1 0 0,0-3 57 0,-3 3 15 16,3-2 2-16,-6-1 1 0,3 3 23 0,0 0 5 16,0-2 1-16,-6 2 0 0,3 0-7 0,0 0-1 15,0 0 0-15,0 3 0 0,-3 0-63 0,0 2-13 16,3 1-2-16,-3 2-1 0,0 3-1 0,3 5-1 0,0 0 0 0,0 0 0 15,0 0 13-15,0 0 2 0,0 0 1 0,-3 2 0 16,0 6-39-16,0 0-8 0,0 0-2 16,3 3 0-16,0-1-6 0,0 3 0 0,0-2-1 0,3 2 0 15,-3 1 9-15,3 1 3 0,0-1 0 0,0 1 0 16,3 1 4-16,-3 0 1 0,0 0 0 0,0-3 0 16,3 1 8-16,-3 1 0 0,3-4 0 0,0 2 0 15,-3 0 0-15,0-2 0 0,0-3-8 0,0 3 8 16,0-3-17-16,0-1 1 0,-3-1 1 0,0-1 0 15,0 0 15-15,0-2 0 0,0-3 0 0,0 0 0 16,0 5 0-16,-6-2 0 0,3 0 0 0,-3-1 0 16,0 1 0-16,0-3 8 0,-3 0 0 0,0-3-8 15,0 3 0-15,-3-2 0 0,3 2-10 0,-3-3 10 0,0 3 0 0,3-3 0 16,-3 1 0-16,1-1 0 0,2 3 0 16,0-3 0-16,3 3 0 0,6 0 0 15,0 0 0-15,0 0 0 0,0 0 0 0,0 0 0 16,0 0 0-16,0 0 0 0,0 0 0 0,0 0 0 0,9 3 0 0,-3-3 0 15,6 0 0-15,-4-3 0 0,4 1 0 0,3-1 0 16,0 0 0-16,3-2 0 0,-3 0 17 0,3-3 11 16,0 3 3-16,-1-6-562 15,-2 3-112-15</inkml:trace>
  <inkml:trace contextRef="#ctx0" brushRef="#br0" timeOffset="206762.87">19537 17251 731 0,'0'0'20'0,"0"0"6"0,0 0-26 0,0 0 0 15,0 0 0-15,0 0 0 0,0 0 73 0,0 0 10 16,0 0 1-16,0 0 1 0,0 0-37 0,0 0-8 16,-6 2-2-16,6-2 0 0,-3 6-14 0,3-6-4 15,-3 2 0-15,3-2 0 0,0 0 6 0,0 6 1 16,-3-1 0-16,3 0 0 0,0-5-8 0,0 0-2 15,0 3 0-15,0 2 0 0,3 1-8 0,-3-1-1 16,3-3-8-16,0 4 12 0,3-4-12 0,-3 1 0 16,3-3 0-16,3 3 0 0,-3-3 0 0,6 0 11 0,0 0-11 0,0-3 10 15,3 0 9-15,0-2 1 0,2 0 1 0,4-3 0 16,-3 0 5-16,3-3 1 0,3 1 0 0,-3-3 0 16,2-1-17-16,-2 4-10 0,0-3 12 0,0-1-12 15,0 1 9-15,0 0-9 0,-3 0 0 0,2 2 9 16,-2 0-9-16,0 3 0 0,0 3 0 0,3 0 8 15,-3 0-8-15,-1 2 12 0,1 0-12 0,3 6 12 16,-3 0-12-16,-3-1 0 0,3 4 0 0,0 1-11 16,0 1 11-16,-1 0 0 0,-2 3 0 0,3-3 0 15,-3 5 0-15,0-5 12 0,0 3-4 0,0-3 0 16,0 2-8-16,-1-2 11 0,-2 0-11 0,3-3 12 16,0 3-12-16,0-2 0 0,0-1 0 0,3 0 0 15,-3-2 0-15,2 2 0 0,1 0 0 0,3-2 0 16,0 0 0-16,-3-3-12 0,0 2 2 0,3-2 1 15,-4 0 9-15,1 0-8 0,0 0 8 0,0 0-8 16,-3 0 8-16,3 0 0 0,-3 6 0 0,2-4 0 0,1 4-20 0,0-4 0 16,-3 3 1-16,3-2 0 0,-3 2 19 0,0-2-10 15,0 2 10-15,-1-2-8 0,1 2 8 0,0-2 0 16,0 0 0-16,0-3 0 0,3 2 0 0,0-2 0 16,3-2 0-16,-4-1 0 0,7 0 0 0,-6-2 9 15,3-3-9-15,0 3 10 0,-3-3-10 0,-1-3 0 16,4 6 9-16,0-3-9 0,-3 0 0 0,3 0 0 15,-3 0 0-15,0 3 0 0,2 0 0 0,1 2 0 16,-3 0 0-16,0 1 0 0,0 2 0 0,-3 2 0 0,3-2 0 16,-4 6 0-16,4 4 0 0,0-2 0 0,-3 0 0 15,0 0 0-15,0 0 0 0,0 0 0 0,0 0 0 0,-1-3 0 16,-2 0 8-16,3 1-8 0,0-1 8 0,3-2-8 16,0 2 9-16,0-2-9 15,0-1 12-15,2 1-12 0,-2-3 0 0,3-3 0 0,-3 3 0 0,3-2 0 16,-3-1 0-16,-1 0 0 0,1 1 0 0,0-1 0 15,-3 0 0-15,3 3 0 0,0 0 0 0,0 0 0 16,0 3-9-16,-1-3-6 0,1 3-1 0,-3-3 0 16,3 0 16-16,0 2 0 0,0 1 0 0,0 0-9 15,-1-1 9-15,1 1 0 0,3 2 0 0,0 0 0 16,0 6-9-16,3-3 0 0,2-3 0 0,-2 1 0 16,0-1-5-16,-3-5-1 0,3 0 0 0,-1 0 0 15,1 0 33-15,3 0 6 0,0 0 2 0,3-3 0 16,-4 1-37-16,4-1-7 0,0-5-2 0,-3 3 0 15,0-1 20-15,2 1 0 0,-2 2 0 0,0 1 9 0,3 2-9 0,-1-3 8 16,4 1-8-16,0-1 8 0,0 3 2 0,-1-3 0 16,-2 1 0-16,0 2 0 0,3 0-23 0,-4 0-5 15,1 0-1-15,0 0 0 16,0 0-19-16,-4-3-4 0,-2 0-1 0,3-2-373 16,0-3-74-16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52:03.877"/>
    </inkml:context>
    <inkml:brush xml:id="br0">
      <inkml:brushProperty name="width" value="0.05292" units="cm"/>
      <inkml:brushProperty name="height" value="0.05292" units="cm"/>
      <inkml:brushProperty name="color" value="#FF0000"/>
    </inkml:brush>
  </inkml:definitions>
  <inkml:trace contextRef="#ctx0" brushRef="#br0">8292 8218 1036 0,'-6'3'23'0,"3"-1"5"0,-3-2 0 0,0 0 1 0,0 0-29 0,3 3 0 0,-3-3 0 0,0-3 0 16,3-2 57-16,3 5 6 0,-6 5 1 0,0-2 0 16,6-3-52-16,0 0-12 0,0 0 0 0,0 0 0 15,0 0 0-15,0 0 0 0,0 0 0 0,0 0 0 16,0 0 0-16,0 0 0 0,0 0 0 0,0 0 0 16,0 0 0-16,6 3 0 0,0-3 0 0,0 0 0 15,6 0 12-15,-3 0 0 0,3 0 0 0,0 0 0 16,3 0-4-16,3-3 0 0,2 3-8 0,-2-3 12 15,0 6-24-15,0-6-6 0,0-2-1 0,0 0 0 16,0 2 67-16,-1 0 12 0,1 1 4 0,3-1 0 0,0 0-64 0,0 1-10 16,3-3-3-16,2-1-1 15,4 4 14-15,0-4 0 0,0 4 0 0,-1-1 10 16,-2 3-10-16,3 0 0 0,-3 0 0 0,0 0 0 0,-1 3 0 16,1-1 0-16,3 1 0 0,0 0 0 0,5-3 0 0,-2 0 0 15,3 0 0-15,0 2 0 0,-4-2 12 0,-2 3-2 16,0-3-1-16,0 0 0 0,-1 0-9 0,4 0-14 15,3 3 3-15,0-3 1 0,2 0 10 0,1 2 0 16,0 1 0-16,-4-1 0 0,-2 4 0 0,-3-4 0 16,3 1 0-16,2 2 0 0,-2 3 0 0,6-2-10 15,-1 1 10-15,4-1-13 0,-6-1 13 0,3-2 0 16,-7-1-10-16,1 4 10 0,0-1 0 0,0-2 0 16,2-3 0-16,4 0 0 0,0 0 0 0,-1 0 0 15,4 0 0-15,-3-3 0 0,-4 3 0 0,1-5 10 0,0 2-10 0,0 3 10 16,2-3-10-16,1 3 0 0,3 0 0 0,2 3-11 15,-2-3 11-15,-3 3 0 0,-1-3 0 0,-2 0 0 16,0 0 13-16,0 2 2 0,2 1 0 0,4 0 0 16,0-1-25-16,-1 1-5 0,-2 0-1 0,0-1 0 15,-4-2 16-15,1 3 0 0,-3-3 0 0,5 0 0 32,-2 2 0-32,3 1 0 0,3-3 0 15,-1 3 0-15,-2-3 0 0,-3 0 0 0,2 2 0 0,-2-2 0 0,0 0 10 0,2 0 5 0,1 0 1 0,6 0 0 16,-3 0-16-16,-1 0 0 0,1 0 0 0,-3 0 0 15,-1 0 0-15,1 0 0 0,3-2 0 0,2 2 0 16,1 2 0-16,-3-2 0 0,-1 0 0 0,-2 0 0 0,-3 0-9 16,-4 0-5-16,4-2-1 0,-3 2 0 15,6 2 24-15,-4-2 5 0,1 0 1 0,3 3 0 0,-1-3-15 0,-5-3 0 16,0 1 0-16,-3 2 0 16,-1-3-48-16,-2 3-13 0,0-5-3 0,-3 2 0 0,0-2 52 0,-1 2 12 15,1 1 0-15,-3-1 0 16,0 0-159-16,12-2-29 0,-10 0-5 0,-14 2-2 0</inkml:trace>
  <inkml:trace contextRef="#ctx0" brushRef="#br0" timeOffset="1126.05">12894 7366 806 0,'0'0'17'0,"0"0"4"0,0 0 1 0,0 0 2 0,-3 3-24 0,3-3 0 0,0 0 0 0,0 0 0 16,0 0 0-16,0 0 0 0,0 0 0 0,0 0 0 16,0 0 0-16,0 0 0 0,0 0 0 0,6-6 0 15,0 1 0-15,0-3 0 0,2-2 0 0,1-1 0 16,3-2 107-16,0 0 17 0,6-3 3 0,0-3 1 15,3 1-71-15,6-1-13 0,-1 1-4 0,4-1 0 16,3 1-7-16,0-1-1 0,-1-2-1 0,1 0 0 16,-6-1-31-16,3 1 0 0,-4 3-11 0,4-1 11 15,-3 1 0-15,0 2 0 0,0 0 12 0,-1-3-4 16,1 6-64-16,-3 0-12 0,0 0-4 0,-3 0 0 16,-1 2 53-16,-2 0 11 0,-3 1 8 0,0-1-12 15,-3 3 12-15,-3 0 8 0,0 0-8 0,-3 3 11 16,-3 0-56-16,3 0-11 0,-3-1-3 0,-3 6 0 0</inkml:trace>
  <inkml:trace contextRef="#ctx0" brushRef="#br0" timeOffset="1461.16">13397 6681 668 0,'0'0'19'0,"6"0"4"0,3-3-23 0,-1 6 0 0,4-1 0 0,3 1 0 15,0-6 42-15,3 3 4 16,3 0 1-16,3 3 0 0,-3 0-14 0,-1 2-2 0,1 0-1 0,0-2 0 16,-3 0 7-16,0-1 2 0,0 3 0 0,-4 1 0 15,1-4 14-15,-3 1 3 0,0 0 1 0,0 2 0 16,0 6-45-16,-3-3-12 0,-3-3 0 0,3 3 0 15,-3 0 0-15,-3 0 0 0,0 2-10 0,0 1 10 16,-3 2 0-16,-3 0 0 0,0 3 0 0,-3 3 10 16,0-3 43-16,-3 5 9 0,0-3 2 0,0 3 0 15,0 1-52-15,-3-1-12 0,0-3 0 0,0 3 0 16,3 1-35-16,1-4-9 0,-1 1-3 0,0-6-369 16,0 3-73-16</inkml:trace>
  <inkml:trace contextRef="#ctx0" brushRef="#br0" timeOffset="3098.38">14099 6615 1267 0,'0'0'28'0,"0"0"5"0,0 0 2 0,0 0 1 16,0 0-36-16,0 0 0 0,0 0 0 0,0 0 0 0,0 0 0 0,0 0 0 15,0 0 0-15,0 5 0 0,0-5 0 0,3 5 0 16,-3 0 0-16,0 3 0 0,3 3 0 0,-3 2 0 16,0 0 0-16,0 3 0 0,0 0 0 0,0 3 0 15,0-1 0-15,0 1 0 16,0 2 0-16,0-3 0 0,-3 4 0 0,0-4 0 0,0 1 0 0,3-3 0 16,-3-3 0-16,3 3 0 0,-3-6 0 0,0 1 0 15,3 2 0-15,-3-5 0 0,3-3 43 0,-3-2 1 16,3-3 1-16,0 0 0 0,0 0-28 0,0 0-5 15,0 0-2-15,0-8 0 0,3-3-1 0,0-4 0 0,-3-1 0 16,6-3 0 0,-3 1-58-16,3-4-12 0,-3 1-3 0,3-3 0 0,0 3 64 0,0 0 26 0,0 0-2 0,3-3 0 15,0 6-15-15,-3 2-9 0,3 0 10 0,0 3-10 16,0 2 21-16,-1 3-1 0,1 0-1 0,0 3 0 16,0 2 1-16,0 1 1 0,0 2 0 0,0 2 0 15,-3 4-21-15,0-1 0 0,0 3-10 0,0 0 10 16,0 2-20-16,-6 4 4 0,0-1 0 0,0 0 0 31,0 0-25-31,-3 3-5 0,0-3-1 0,0 1 0 0,3-1 38 0,-3-3 9 0,0 1 0 0,0 0 0 16,0-6 30-16,3 0 8 0,0 0 2 0,0-5 0 15,0 0-9-15,0 0-2 0,0 0 0 0,0 0 0 16,0 0-21-16,3-2-8 0,3-1 0 0,0-5 0 16,3 3 0-16,0-3 0 0,0-3-11 0,0 1 11 0,-1-1 0 15,1 1 0-15,3-1 0 0,-6 0 0 16,3 1 0-16,-3 2 0 0,3 0 0 0,-3 3 0 0,0-1 0 15,0 4 0-15,0 2 0 0,-3-3 0 0,-3 3 0 0,0 0 0 16,3 3 0-16,0-1 0 0,0 6 0 0,-3 0 0 16,3 3 0-16,-3-1 0 0,3 1 0 0,-3-3 0 15,0 3 0-15,3-4 0 0,-3 1 0 0,0 0 0 16,3-2 0-16,-3-4 0 0,0 4-23 0,0-6 3 16,3 2 1-16,-3-2 0 15,0 0-53-15,3 0-10 0,0 0-2 0,-3 0-1 16,6-2-63-16,0-4-12 0,-3-2-2 0,2 0-1 15,1-2 88-15,0 2 18 0,0-3 3 0,0 1 1 0,0 2 99 0,0-3 20 16,-3 3 4-16,3 0 1 0,-3 0 37 0,0 0 7 16,3 3 1-16,-3 0 1 0,-3 5-42 0,0 0-9 15,3-5-2-15,-3 5 0 0,0 0-23 0,0 0-5 0,0 0 0 0,0 0-1 16,0 0-2-16,0 0 0 16,3 5 0-16,-3 0 0 15,0 3-77-15,0 0-16 0,0 3-4 0,0-1 0 0,0 1 52 0,0 2 12 0,0-2 0 0,0-1 0 16,3 1 0-16,-3-1 0 0,3 1 0 0,-3-3 0 15,3 0 22-15,0 0 7 0,0-3 2 0,-3 0 0 16,6-2-23-16,-3 0-8 0,0-1 0 0,-3-2 0 16,3 3 31-16,-3-3 0 0,6-3 0 0,0 1 0 15,-3-1-31-15,3-2 0 0,-3-3 0 0,2 2 0 16,-2-4 8-16,3 2-8 0,-3-3 11 0,0-2-11 16,0 0 0-16,3-3 0 0,-3 3 0 0,0 0-9 15,0 2 25-15,-3 0 6 0,3 3 1 0,-3 1 0 0,3 1-5 16,-3 6-1-16,0 0 0 0,0 0 0 0,0 0-5 0,0 0 0 15,0 0-1-15,0 0 0 0,0 0 1 16,3 6 1-16,-3-4 0 0,3 3 0 16,-3 1-61-16,0 2-13 0,0 0-3 0,0 0 0 0,0-1 44 0,3-1 8 15,-3-1 1-15,3 0 1 16,0-2-42-16,-3-3-8 0,3 3-1 0,-3-3-1 16,6 2-59-16,-3-2-12 0,0-2-3 0,3-4 0 0</inkml:trace>
  <inkml:trace contextRef="#ctx0" brushRef="#br0" timeOffset="3429.6">14817 6424 1036 0,'0'0'23'0,"0"0"5"0,0 0 0 0,0 0 1 0,0 0-29 0,0 0 0 0,0 0 0 0,0 0 0 15,0 5 44-15,-3 3 2 0,3 0 1 0,0 0 0 16,0 0-33-16,-3 3-6 0,3-1-8 0,-3 4 11 16,3-1-22-16,-3 0-4 0,3 3-1 0,0 0 0 15,-3 0 16-15,3-3 0 0,0 5 0 0,0-2 0 16,3 3 8-16,-3 2-8 0,0 0 12 0,0 0-12 16,3 0 22-16,-3-2-2 0,3-1-1 0,-3-2 0 15,3 0-67-15,-3-5-12 0,0 2-4 0,0-5 0 16,0-3 19-16,0 1 3 0,0-4 1 0,0-2 0 0,0 0 19 15,0 0 4-15,0 0 1 0,0 0 0 0,0-5 9 0,0-3 8 16,0 3-12-16,-3-3 12 16,3-3-58-16,-3 3-5 0,3 0-1 0,-3 0-230 15</inkml:trace>
  <inkml:trace contextRef="#ctx0" brushRef="#br0" timeOffset="4071.75">14944 6575 962 0,'0'0'27'0,"0"0"7"16,3-3-34-16,-3 3 0 0,3-2 0 0,-3 2 0 16,0 0 29-16,0 0-1 0,0 0 0 0,6 2 0 0,-3 1-28 0,-3 2-21 15,0 0 3-15,0 3 1 0,-3 0 17 0,3 0 0 16,-3 3 0-16,0-1 9 0,0 4 10 0,0-1 1 16,1 3 1-16,2 2 0 0,-3 3-9 0,3-2-3 15,-3 0 0-15,3-1 0 0,-3-2-9 0,3 0 0 16,0 0 0-16,0 0 0 0,0-3-15 0,0-3 2 15,0 1 0-15,0-3 0 0,0 0 13 0,0-3 0 16,0-2 0-16,0-3 0 16,0 0-25-16,0 0-3 0,0 0 0 0,0 0 0 15,0 0-16-15,-3-6-3 0,0 1-1 0,0-5 0 16,-3 2-13-16,3-3-3 0,-3 0-1 0,0 1 0 16,0 2 5-16,0-3 2 0,0 1 0 0,0 2 0 0,0 0 117 0,3 0 23 0,-3 0 5 0,0 0 1 15,3 5 18-15,3 3 4 0,0 0 1 0,0 0 0 16,0 0-65-16,0 0-13 0,0 0-2 0,0 0-1 31,0 0-48-31,0 0-10 0,0 0-1 0,6 0-1 0,-3 3 75 0,3 0 15 0,3-1 4 0,-3 4 0 31,6-6-80-31,-3 2-16 0,3-2-4 0,-3 0 0 0,3 3 7 16,-1-3 1-16,1 0 0 0,-3-3-450 0</inkml:trace>
  <inkml:trace contextRef="#ctx0" brushRef="#br0" timeOffset="4312.22">15102 6675 1116 0,'0'0'24'0,"0"0"6"0,0 0 1 16,0 0 0-16,0 0-31 0,0 0 0 0,0 0 0 0,0 0 0 0,3-5 40 0,-3 5 1 15,3-2 1-15,-3 2 0 16,0 0-85-16,0 0-17 0,0 0-3 0,0 0-1 16,0 0 25-16,0 0 5 0,0 0 1 0,3 2 0 0,-3 3 53 0,3 1 10 15,-3 4 2-15,0-2 1 0,0 3-33 0,0-1 0 16,0 4 0-16,0-1 0 0,-3 0 0 0,3 0 0 15,0 1 0-15,0-1-9 0,0 3 9 0,0-3 0 16,0-3 10-16,0 4-10 0,0-4-13 0,0-2-9 16,0 0-2-16,0-3 0 15,0 1-89-15</inkml:trace>
  <inkml:trace contextRef="#ctx0" brushRef="#br0" timeOffset="4676.25">15159 6485 1101 0,'0'0'31'0,"0"0"7"0,0 0-30 0,0 0-8 15,0 0 0-15,0 0 0 0,0 0 14 0,0 0 2 16,0 0 0-16,3 3 0 16,0-1-185-16,0 6-37 0,-3-8-7 0,3 5-2 0</inkml:trace>
  <inkml:trace contextRef="#ctx0" brushRef="#br0" timeOffset="5135.85">15709 6630 838 0,'0'0'18'0,"0"0"4"0,0 6 1 0,3-1 1 0,-3 0-24 0,3 3 0 16,-3 0 0-16,0 5 0 0,0 3 0 0,0 3 0 0,-3-1 0 0,3 1-250 15,0 7-46-15</inkml:trace>
  <inkml:trace contextRef="#ctx0" brushRef="#br0" timeOffset="5556.87">15614 6842 1314 0,'3'-26'37'0,"0"12"8"0,-3 1-36 16,3-3-9-16,3-2 0 0,-3 2 0 16,0 3 49-16,0 2 8 0,3 1 2 0,-3 2 0 0,3 2-43 0,0 4-8 15,0-4-8-15,3 6 12 0,-3 0-12 0,3 3 0 16,0 0-12-16,-1-1 12 0,4 1-17 0,0 0 4 15,0-1 1-15,0-2 0 0,0 3 12 0,0 0 0 16,0-1 9-16,0-2-9 0,3 0 41 0,-3 0 3 16,-4 0 0-16,4 0 0 0,0 0-10 0,-3 0-2 15,-3-2 0-15,3-1 0 0,0 3-32 0,-3 0 0 16,0-3 0-16,0 3 0 0,-3 0 0 0,-3 0 0 16,3 0 0-16,-3 0 0 0,0 0 0 0,0 0 0 15,3 6 0-15,-3-1 0 0,-3 0 33 0,0 3 0 16,0 0 0-16,-3 3 0 15,0-1-53-15,0 3-10 0,0 1-2 0,-3-1-1 0,0 3 33 0,3-3 0 0,-3 0 0 0,-3-2 0 16,6 2 0-16,-2-5 0 16,2 3 0-16,-3-6 0 15,0 3-127-15,3-3-18 0,0 0-4 0</inkml:trace>
  <inkml:trace contextRef="#ctx0" brushRef="#br0" timeOffset="5931.96">15653 6662 1267 0,'0'0'28'0,"0"0"5"0,0 0 2 0,0 0 1 0,0 0-36 16,0 0 0-16,3 6 0 0,0-1 0 0,-3 3 0 0,0 0 0 15,0 2 0-15,3 3 0 0,-3 3 0 0,0 0 0 16,0 3 0-16,0 5 0 0,0-1 0 0,3 4 0 16,-3 2 0-16,3 3 0 0,-3-3 0 0,3 3 0 15,0-3 0-15,0 5 0 0,0 0 0 0,0 1 0 0,3-1 0 0,-3 3 0 16,0-2 58-16,0-1 5 0,0-2 1 0,2 0 0 15,-2-6-52-15,0 0-12 0,0-4 0 16,0-1 0-16,0-3 0 0,0 1 0 0,-3-1 0 0,3-2 0 31,-3-5-105-31,3-3-24 0,-3 0-5 0</inkml:trace>
  <inkml:trace contextRef="#ctx0" brushRef="#br0" timeOffset="6790.67">16067 6654 1728 0,'0'0'38'0,"0"0"8"0,0 0 2 0,0 0 0 0,0 0-39 0,0 0-9 15,0 0 0-15,0 0 0 0,0 0 0 0,0 0 0 0,0 0 0 16,0 0 0-16,0 0 0 0,0 0 0 0,0 0 0 0,0 0 0 15,0 0 0-15,0 0 0 0,0 0 0 0,0 0 0 16,0 0 0-16,0 0 0 0,0 0 0 0,0 6 0 16,0-1 53-16,0 3 9 0,3 2 2 0,-3 1 0 15,0 2-52-15,0 3-12 16,0 0 0-16,0 0 0 0,0 0 0 0,0 0 0 0,0-1 0 0,-3 4 0 16,6-3 0-16,-6 2 0 0,3-4 0 0,-3-1 0 15,3-3 0-15,-3 1 0 0,3-3 0 0,-3 0 0 16,0 0 0-16,3-3 0 0,-3 0 0 0,3-5 0 15,0 0 0-15,0 3 0 0,0-3 0 0,0 0 0 16,0 0-48-16,0 0-13 0,-3-8-3 0,0 0 0 16,3-2 52-16,3-4 12 0,-3-2 0 0,3 1 0 15,0-1 0-15,3 0 0 0,3 0 0 0,-3-3 0 16,0 6 0-16,2 0 0 0,1 0 0 0,0 0 0 0,3-1 0 0,0 1 0 16,0 2 0-16,3 4 0 0,-3-4 0 0,0 3 0 15,0 3 0-15,-3-1 0 0,0 1-23 0,-1 5-1 16,-2-2-1-16,0 2 0 15,0 2-19-15,0-2-4 0,-3 3-1 0,0-1 0 0,3 1 49 0,-3 0 0 16,0 2 12-16,0-2-3 16,-3 2-9-16,3 0 0 0,0 1 0 0,-3 1 0 0,3-1 49 0,-3 2 5 15,3 0 1-15,-3 0 0 0,0 0-44 0,3-1-11 16,-3-1 0-16,3 2 0 0,-3-3 0 0,3 0-11 16,0 1 3-16,0-1 0 0,0 0 8 0,3-2 0 15,-3-1 0-15,0 1-8 0,3 0 8 0,-3-1 14 16,3 1-3-16,-3-3-1 0,3 3-1 0,-3-6 0 0,3 3 0 0,-1-3 0 15,1 1 44-15,-3-1 9 0,3-2 2 0,-3 2 0 16,3-2-56-16,-3 0-8 0,0-1 0 0,0 1-10 16,0 2 10-16,-3 3 0 0,3-8 10 0,-3 8-10 15,0-2 0-15,-3-4 0 0,3 1 0 0,0 5 0 16,-3-5 57-16,-3 0 6 0,3-1 1 0,-3 4 0 16,0-1-52-16,0 0-12 0,-3 1 0 0,1-1 0 15,2 6-11-15,-3-1-5 0,0 4 0 0,3-4-1 16,-3-2-24-1,3 3-5-15,0 0-1 0,0 2 0 0,6-5 18 0,-3 3 3 0,0 2 1 0,3-5 0 16,-3 2-123-16,3 4-24 0,3-1-4 0,0 0-476 16</inkml:trace>
  <inkml:trace contextRef="#ctx0" brushRef="#br0" timeOffset="7398.65">16567 6678 806 0,'0'0'17'0,"6"-3"4"0,0 1 1 0,0-3 2 0,0 2-24 0,-1 0 0 15,1 3 0-15,0-2 0 16,-3-4 56-16,3 4 6 0,-6 2 2 0,3-3 0 0,-3 3 0 0,0 0 0 16,0 0 0-16,0 0 0 0,0 0 12 0,0 0 2 15,0 0 1-15,0 0 0 0,0 0-24 0,0 0-5 16,0 0-1-16,0 0 0 0,0 0-1 0,0 0-1 16,0 0 0-16,0 0 0 0,-6 0-24 0,0 3-5 15,0-1-1-15,0 1 0 0,1 2-17 0,-4 1 0 16,3-1 0-16,0 0 0 0,0 0 0 0,0 3 0 0,0 0 0 0,0 0 0 15,3 0 0-15,0 0 0 0,0 3 0 0,3-6 0 16,-3 0 0-16,3 1-14 16,3-1 2-16,-3-3 1 0,3 4 11 0,3-4-8 15,0 4 8-15,0-4-8 0,0 4 8 0,0-4 0 16,3 1 0-16,-3-3-8 0,3 3 0 0,-1-3 0 0,1 0 0 0,0 0 0 16,0-3 8-16,3 3-8 0,-3-3 8 0,0 1-8 15,0-1 8-15,3 0 0 0,-3 1 8 0,3-4-8 16,-3 4 11-16,0-1-3 0,-1-2 0 0,1 0 0 15,-3-1-8-15,0 1 12 0,0 0-12 0,-3-1 12 16,3 1-4-16,-3 2 0 0,0-2 0 0,-3 5 0 16,0-5 4-16,0 5 0 0,0-5 0 0,0 5 0 15,-3-6 9-15,3 6 3 0,0-5 0 0,-3 2 0 16,-3-2-4-16,3 2 0 0,3 3 0 0,-6-5 0 16,3 2-11-16,-3 3-9 0,0-2 12 0,0 2-12 15,1 0 11-15,-1 0-11 0,0 0 10 0,-3 0-10 0,3 2 0 0,0 1 0 16,0 0 0-16,0-1 0 15,0 6-45-15,0-2-15 0,3 2-4 0,0-1 0 16,0 1 64-16,0 0 21 0,0 3 0 0,3-3 0 16,0 2-21-16,0-2-18 0,0 0 3 0,3 0 1 15,0-2 14-15,0-1 0 0,3 0 0 0,-3-2 0 0,6 2-8 0,-3-2 8 16,3-1-13-16,0-2 5 0,0 3 8 0,0-3 0 16,2-3 0-16,-2 1 0 15,0-4-36-15,3 4-6 0,-3-3-1 0,0-1 0 16,0 1-57-16,3 0-11 0,-3-3-2 0,0 0-1 15,0 2 26-15,3-1 4 0,-3-1 2 0,-1 0 0 16,1 2 30-16,0-2 5 0</inkml:trace>
  <inkml:trace contextRef="#ctx0" brushRef="#br0" timeOffset="7819.08">17016 6652 1074 0,'0'0'30'0,"0"0"8"0,6-3-30 0,-3-2-8 0,0 2 0 0,0 0 0 16,3 1 84-16,-6 2 15 0,3-3 3 0,-3 3 1 15,3-5-70-15,-3 5-13 0,0 0-4 0,0 0 0 16,0 0-16-16,0 0 0 0,0-3 0 0,0 3 0 15,0 0 8-15,0 0 2 0,0 0 0 0,-3-5 0 16,-3 2 62-16,0 3 13 0,0-2 3 0,0-1 0 16,0 3-39-16,0 3-7 0,-3-1-2 0,3 1 0 15,-3 0-28-15,1 2-12 0,-4 0 11 0,0 0-11 16,3 3 0-16,0 0 0 0,-3 0-11 0,3 0 11 16,0-3 0-16,3 3 0 0,-3-2 0 0,6 2 0 15,-3-3 0-15,6 0 0 0,0 0 0 0,-3 1 8 0,3-6-8 0,3 5 0 16,0-2 0-16,3-1 0 0,0 4 0 0,0-4 0 15,3-2 0-15,-3 3 0 0,6-3 0 0,-3 0 0 16,3-3 0-16,-3 3 0 0,0-2-12 0,3 2 12 16,-4 0-12-16,-2-3 12 0,3 3-12 0,-3 0 12 15,0 0-12-15,-3 0 12 0,-3 0 0 0,0 0 0 16,0 0 0-16,0 0 0 0,6 3 0 0,-6-3 0 16,0 0 10-16,0 0-10 0,0 0 16 0,-6 5-4 15,3 0-1-15,-3 1 0 0,0 1-11 0,0-1 0 16,-3-1 0-16,1 0 0 0,-4 1-12 0,0-1-5 15,0-2-1-15,0-1 0 16,3 4-12-16,0-4-2 0,0 1-1 0,0-3 0 16,3 2-14-16,3 1-2 0,3-3-1 0,0 0 0 15,0 0-48-15,0 0-10 0,0 0-1 0,6 3-1 16,0-3 18-16,3 0 3 0,3 0 1 0</inkml:trace>
  <inkml:trace contextRef="#ctx0" brushRef="#br0" timeOffset="8198.04">17010 6787 961 0,'18'-8'20'0,"-12"2"5"0,6-2 1 0,0 0 2 0,0 1-28 0,0-4 0 0,3 3 0 0,-1-3 0 16,1 1 64-16,0-1 6 0,-3 3 2 0,3-2 0 15,-3-1-20-15,-3 3-3 0,3 0-1 0,-6 0 0 16,0 3-22-16,0-3-5 0,-3 5-1 0,-3 3 0 16,3-5 26-16,-3 5 5 0,0 0 1 0,0 0 0 15,0-5 17-15,0 5 4 0,-6-5 1 0,0 2 0 16,0 3-35-16,0-3-7 0,-6 3-2 0,3 0 0 16,0 0-19-16,0 3-11 0,-3 0 12 0,3-1-12 0,-3 1 8 15,3 2-8-15,0-2 0 0,1-1 0 0,2 4 10 0,0-4-10 16,0 1 8-16,3 2-8 0,0-2 0 0,3-3 0 15,0 0 0-15,0 5 0 0,0-2 0 16,3 2 0-16,0 1 0 0,3-4 0 0,0 1-15 0,0-3 5 16,2 2 1-16,1 1 0 0,0-3-11 0,0 0-3 15,0 0 0-15,3 0 0 0,0 0 23 0,-3-3-9 16,6 3 9-16,-3 0 0 0,0 0 0 0,-3 0-8 16,2 0 8-16,1 0 0 0,0 0 0 0,-3 0-10 15,0 0 10-15,-3 3-8 0,0-3 8 0,-3 3 14 16,-3-3-3-16,-3 8-1 0,0 0 6 0,0 0 0 15,-3 2 1-15,-3 1 0 0,-3-1-27 0,0 1-6 16,-3 2 0-16,1-2-1 0,-4 2 17 0,3-2 0 16,0-1 0-16,0 3 0 15,0-2-31-15,3-1-12 0,0-2-2 0,0 3-1 16,4-3-127-16,-1 0-26 0,-9 5-5 0,6-5 0 0</inkml:trace>
  <inkml:trace contextRef="#ctx0" brushRef="#br0" timeOffset="15856.21">10700 6268 1314 0,'0'0'37'0,"0"0"8"0,0 0-36 0,0 0-9 0,-3-3 0 0,3 3 0 16,-3-5 53-16,3 5 9 0,0 0 2 0,0 0 0 16,0 0 0-16,0 0 0 0,0 0 0 0,-6-3 0 15,6 3-33-15,0 0-7 0,-3 3 0 0,-3 0-1 16,0 2-23-16,3 3-10 0,-3 0 1 0,3 5 0 15,-3 3 1-15,3 2 0 0,-3 4 0 0,0-1 0 16,3 3 8-16,0 2 0 0,0 3 0 0,-2 0 0 16,5 0 0-16,-3 3-8 0,3 0 8 0,0 0 0 15,0 2 0-15,0-2 0 0,0 2 0 0,0-2 0 16,0-3 0-16,0-2 0 0,0-1 0 0,3-2 8 16,-3-3-8-16,0-3 0 0,0-2-11 0,2 0 11 15,-2-5-20-15,3-1 1 0,-3-4 1 0,3-1 0 16,0 0-43-16,-3-5-9 0,0 0-2 0,0 0 0 31,3-2-46-31,0-4-10 0,0 1-1 0,-3-6-1 0,0 4 6 0,3-4 0 0,-3 0 1 0,0-2 0 16,3 3 88-16,0-4 18 0,0 4 3 0,0-6 1 15,0 5 63-15,0-2 13 0,0-3 2 0,0 6 1 0,3-4-23 16,-3 4-5-16,3-3-1 0,-3-1 0 0,3 4-18 0,-3 2-4 16,0 0-1-16,3 0 0 0,-3 0 8 0,0 3 2 15,0-3 0-15,3 2 0 0,-6 6-3 0,0 0 0 16,0 0 0-16,6 0 0 0,0 0 13 0,-3 3 2 15,3 2 1-15,0 3 0 0,-4 0-15 0,4 0-3 16,-3 0-1-16,3 3 0 0,0-3-18 0,-3 0 0 16,3 0 0-16,0-1 0 0,3-1 13 0,-3 2-4 15,3-6-1-15,0 1 0 0,-3 0 9 0,3-3 2 0,0-3 0 0,0 0 0 16,-3 1 23-16,3 2 5 0,-3-3 1 0,-1-2 0 16,1-3-15-16,0-3-2 15,0 1-1-15,-3-1 0 0,0 0-8 0,0-2-2 0,0 3 0 0,-3-4 0 16,3 1-9-16,-6 3-3 0,3-1 0 15,-3 0 0-15,0 1-8 0,0 2 10 0,-3-3-10 16,3 1 10-16,-6-1-10 0,4 3 12 0,-4 0-12 16,3 0 12-16,-3 0-1 0,0 3 0 0,0 3 0 0,0-1 0 15,0 0-11-15,0 3 12 0,0 3-12 0,3 0 12 16,0-1-26-16,0 6-5 0,0-3-1 0,0 6 0 16,0-3-8-16,3 0-3 0,-3 0 0 15,3 2 0-15,3 1 13 0,-2-3 2 0,2 2 1 0,0-2 0 16,2 0-19-16,1-2-4 0,0-1-1 0,0 0 0 15,3-2-23-15,0 0-5 0,3-1-1 0,-3-2 0 16,3 3-8-16,3-3-1 0,-3 0-1 0,3-3 0 16,3 1 38-16,-3-4 8 0,0 4 2 0,-1-1 0 0,1-2 42 0,0-1 9 15,0-2 2-15,0 6 0 0,0-1 17 0,0 0 4 16,0 3 1-16,-3-2 0 16,-3 2-15-16,3 0-3 0,-3 0-1 0,0 2 0 0,0 1-11 0,-1-3-3 15,4 3 0-15,-6 2 0 0,6 0 8 0,-6-2 2 16,3 2 0-16,-3 1 0 0,3-1-32 0,0 3-6 15,0 0-2-15,-3 0 0 0,0 0 9 0,3-3 9 16,0 0-13-16,-3 0 5 0,3-2 19 0,-3 0 4 16,3-3 1-16,0 0 0 0,0-3 32 0,0 0 6 15,0 3 2-15,0-5 0 0,-1 0-12 0,1 0-1 0,-3-1-1 0,0-2 0 16,0 3-19-16,0-3-4 0,0-2-1 0,0 2 0 16,0-3-2-16,-3 3-1 15,0-2 0-15,-3 2 0 0,3-3-3 0,-3 0-1 0,-3 3 0 0,3 1 0 16,-3-4 7-16,0 3 2 0,1 0 0 0,-1 0 0 15,-3 0-1-15,0 3 0 0,3 0 0 0,0-1 0 16,-3 1-7-16,3 2 0 0,0 1-1 0,0 2 0 16,0 0-24-16,6 0-5 0,-6 0-1 0,6 0 0 31,-6 2-32-31,0 1-6 0,6-3-2 0,-3 5 0 16,3-5 13-16,0 0 2 0,-3 6 1 0,3-6 0 0,0 0 15 0,3 2 4 0,0 4 0 0,0-4 0 15,3-2 13-15,-3 3 11 0,6-3-13 0,-3 3 5 16,0-1-19-16,3 1-3 0,0-1-1 0,0 1 0 0,0 2 44 15,0-2 9-15,0 2 2 0,-1 1 0 16,1 2-40 0,0-3-8-16,0 0-2 0,0 0 0 0,3 3 10 0,-3 0 3 0,0 0 0 0,0 0 0 0,3-3 22 0,-3 3 5 15,0 0 1-15,3-2 0 0,-1-1-15 0,-2 0 0 16,3 1 0-16,0-1 0 0,0 0 0 0,0 0 0 16,-3 1 0-16,3-4 0 0,-3 1 54 0,0-3 8 15,0-3 2-15,0 1 0 0,0-1-33 0,-4-2-7 16,4 2 0-16,-3-5-1 0,0-2 1 0,0-1 0 15,0 0 0-15,-3 1 0 0,3-1-6 0,-3 1-1 16,0-4 0-16,0 1 0 0,-3 3-9 0,0-1-8 16,0-2 12-16,-3 2-12 0,3 1 0 0,-6-1 0 15,3 0 0-15,-3 1-12 0,0 2 49 0,0 0 11 0,-3 0 1 16,0 3 1-16,1 2-29 0,-1-2-5 0,-3 5-2 0,0-3 0 16,0 6-30-16,0-3-5 0,0 5-2 0,0 0 0 31,3 1-19-31,-3 2-4 0,3 0-1 0,3 0 0 15,-3-1 13-15,7 1 2 0,-1 3 1 0,-3-6 0 16,6 3 3-16,0-2 1 0,0-4 0 0,3 3 0 16,3-2-29-16,-1 0-7 0,1-1-1 0,3-2 0 0,0 0 52 0,3-2 12 0,0 2 0 0,0-3 0 31,0 0-30-31,0 3-3 0,0-2-1 0,0 2 0 0,-3 0 21 0,-1 0 4 0,1 0 1 0,0 0 0 16,-3 5 8-16,3-2 0 0,-3-1 0 0,0 1 0 15,0 2 34-15,0-2 6 0,0 2 0 0,0 1 1 16,0 1-41-16,0-1 0 0,-3 4-13 0,3-2 3 15,0 0 10-15,0 3 12 0,0-3-2 0,0 2-1 16,0-2-9-16,-1 3 0 0,1-1 0 0,3-2 0 0,-3-2 0 0,3-1 0 16,3-2 0-16,-3-1 0 15,0 4 53-15,3-6 9 0,3 0 2 0,0-3 0 0,0-2 0 0,-1-3 0 16,1 0 0-16,6-3 0 0,-3 3-52 0,-3-5-12 16,0 2 0-16,-3-2 0 0,0 0 0 0,0 0 0 15,-4-1 0-15,-2 1 0 0,0-3 54 0,0 3 8 16,0 0 2-16,-6 0 0 0,3 2-52 0,-3 1-12 15,0-1 0-15,0 3 0 0,-3 0 0 0,-3 0 0 16,3 3 0-16,-6 0 0 0,-2-1 54 0,-1 4 8 16,-3-1 2-16,-3 0 0 0,-3 3-56 0,0 3-8 15,0 2 0-15,1 1-10 16,-4 4-15-16,3 1-3 0,0 5-1 0,3-3 0 16,3 0-47-16,3 0-8 0,0 1-3 0,4-1 0 15,2-3-135-15,-6 9-27 0,3-6-6 0,9-13-1 0</inkml:trace>
  <inkml:trace contextRef="#ctx0" brushRef="#br0" timeOffset="18664.73">16522 5556 836 0,'0'0'24'0,"0"0"4"0,0 0-28 0,0 0 0 16,0 0 0-16,0 0 0 0,0 0 29 0,0 0 0 15,0 0 0-15,0 0 0 0,3 6-5 0,0 1-2 16,0-1 0-16,-3 2 0 0,0-3-14 0,0 0-8 15,3 3 8-15,-3 0-8 0,0 0 17 0,0 0-1 0,0 0 0 0,3 3 0 16,-3 2 33-16,0 0 7 0,3 0 0 0,-3 6 1 16,3-3-45-16,0 5-12 15,0 0 0-15,0 3 0 0,0 2-18 0,0 1-6 0,0-1 0 0,0 3-1 16,0 3 25-16,0-6 8 0,0-2 0 0,-3 3 0 16,3-3 0-16,-3-3 0 0,3 0 0 0,-3-3 0 15,0-2 0-15,0-2 0 0,3-1 0 0,-3 0 0 16,0-5-8-16,0 0 0 0,0 0 0 0,0-6 0 15,0 1-59-15,0-3-9 0,0 0-3 16,0 0 0-16,0 0 13 0,0 0 2 0,0 0 1 0,3-5 0 16</inkml:trace>
  <inkml:trace contextRef="#ctx0" brushRef="#br0" timeOffset="19338.25">16695 5972 997 0,'3'-6'21'0,"0"1"5"0,-3 5 1 0,3-5 2 0,0-1-29 0,0 4 0 15,3-1 0-15,-6 3 0 0,3-5 15 0,-3 5-3 16,5 0-1-16,-2-3 0 0,-3 3-11 0,6 0 0 16,-3 6 0-16,0-4 0 15,3 3-49-15,-3 3-12 0,0 0-3 0,0 3 0 0,3 0 103 0,-3-4 20 16,3 1 4-16,0 0 1 0,0 0-56 0,0 0-8 16,3 3 0-16,0-6-10 0,0 0 36 0,-3 1 7 15,6-1 2-15,-3-2 0 0,-1-1-6 0,1 1-1 16,0-3 0-16,3 0 0 0,-3 0 1 0,3-3 0 15,-3 1 0-15,0-4 0 0,0 1 6 0,-3 0 1 16,3-1 0-16,-6-1 0 0,3-1-25 0,0-6-11 0,-3 1 10 0,0-3-10 16,0 0 43-16,-3 3 2 0,0-3 1 0,0 3 0 15,0 0-34-15,0 0-12 0,0-1 9 0,-3 1-9 16,3 3 8-16,-3-4-8 0,0 6 0 0,-3-2 8 16,0 4 1-16,0-1 0 0,-3 1 0 0,3 1 0 15,-3 2-9-15,3 3 0 0,-3 0 0 0,0 0 8 16,0 6 4-16,0-1 1 0,0 5 0 0,0-2 0 15,1 3-36-15,2 0-7 0,0-1-2 0,0-2 0 32,0 3-10-32,3-3-2 0,3 2-1 0,-3-2 0 0,6-3 45 0,0 3 0 0,0-2 0 0,3-1 0 15,0-2-19-15,3-1-4 0,-1 1-1 0,4 0 0 16,3-6 13-16,-3 0 3 0,6 1 0 0,-6-1 0 16,3 0 8-16,-3 1 0 0,3-1 0 0,-4-2 0 15,1-1 0-15,-3 4 8 0,3-3-8 0,0-1 0 16,-3 1-27-16,3 2-9 0,-3-2-3 0,3 2 0 15,0-2 56-15,-3 2 11 0,3 1 3 0,-4-1 0 0,4 0-31 0,0 3 0 16,-3-2 0-16,3 2 0 0,0-3 0 0,-3 3 0 16,3 0 0-16,-3-2 0 0,3 2 15 0,-3 0-3 15,0 0-1-15,-1-3 0 0,1 3 13 0,-3-3 2 16,0 3 1-16,0 0 0 0,0-2 5 0,0 2 0 16,0-3 1-16,0-2 0 0,-3 2-10 0,3 0-3 15,-3-2 0-15,3-3 0 0,-3 3-6 0,0-3-2 16,0 0 0-16,-3 0 0 0,3 0-12 0,-6 0 11 15,3 3-11-15,-6-3 10 0,3 0 0 0,-6 3 0 0,3-1 0 16,-6-2 0-16,0 3 14 0,-3 0 4 16,-2 0 0-16,2 2 0 0,-3 0-6 0,3 3-1 15,-3 0 0-15,0 3 0 0,0 2-21 0,3 1 0 0,1 1 0 16,-1 1 0 0,6 0-83-16,-3 3-17 0,3 0-4 0,0-1-1 0</inkml:trace>
  <inkml:trace contextRef="#ctx0" brushRef="#br0" timeOffset="52436.18">13159 8236 1036 0,'0'0'23'0,"0"0"5"0,-3 3 0 0,0 0 1 0,3-3-29 0,-6 2 0 16,6-2 0-16,-6 3 0 0,3 0 57 0,-3 2 6 15,3-2 1-15,-3 2 0 0,0 6-64 0,3-4 0 16,-3 4-14-16,0 0 2 0,3-1 12 0,0 3 0 16,-3 3 0-16,3 0 0 0,3 3 0 0,-3-1 0 15,3 3 0-15,0 1 0 0,3-1 0 0,0 3-13 16,0-3 5-16,3 5 8 0,0 1-21 0,0-4 3 16,3-1 1-16,0-1 0 0,0-3 17 0,3-4 0 15,0-4 0-15,-1 1 0 0,1-3 29 0,3 0 3 16,-3-6 1-16,3-2 0 0,-3 0 25 0,0-2 5 15,0-4 1-15,0-2 0 0,0-2-52 0,-4-1-12 16,4-2 0-16,-3-3 0 0,0-2 33 0,0 2 4 0,0-3 1 16,0 1 0-16,-3-1-25 0,0 1-5 0,0-4 0 15,0 4-8-15,0-3 22 0,-3 0-2 0,0-1-1 0,0-1 0 16,-3 1-19-16,0 1-9 0,-3 3 1 0,0-3 0 16,0-1 23-16,0 4 5 0,-3-3 0 0,0 2 1 15,-3 3 1-15,0 0 0 0,3 1 0 0,-3 1 0 16,0 1-4-16,-3 3-1 0,3 2 0 0,-2 0 0 15,-1 2-5-15,3 1-2 0,-3 5 0 0,-3 0 0 16,3 3-10-16,-3-1 0 0,0 6 0 0,3-2 0 16,0 2-50-16,3-1-6 0,4 7 0 0,-1 2-1 15,3-3-162-15</inkml:trace>
  <inkml:trace contextRef="#ctx0" brushRef="#br0" timeOffset="53001.31">13801 8226 1263 0,'0'0'28'0,"0"0"5"0,0 0 2 0,0 5 1 0,3 3-36 0,-3-8 0 16,0-10 0-16,0 2 0 0,0 0 64 0,0 2 7 16,-3 1 1-16,1 0 0 0,-4 0-52 0,3 2-9 0,-3-2-3 0,-3-1 0 15,3 4-8-15,-3-1 12 0,3 3-12 0,-6-3 12 16,3 1-27-16,0 2-5 0,-3-3 0 0,3 3-1 16,0-5 67-16,0 2 14 0,-2 0 2 0,2 3 1 15,3 3-39-15,-3 0-7 16,0-1-1-16,0 1-1 0,0-3-15 0,3 5 0 0,-3-2 0 0,3 2 0 15,0 1-10-15,0-1-5 0,3-2-1 0,0 2 0 16,3 0 6-16,0 0 1 0,0 1 0 0,3 2 0 16,0 2 1-16,3-2 0 0,0-3 0 0,0 3 0 15,3 3 8-15,0-3-10 0,0-3 10 0,0 3-10 16,0-3 10-16,3 3 0 0,-3-2 0 0,2 2 0 16,-2 0 17-16,3-3 6 0,0 3 1 0,0 0 0 15,0 2-38-15,0-2-7 0,3 0-2 0,-3 3 0 16,0-1 23-16,-4-2 0 0,4 0 0 0,-3 0 0 15,0 3 0-15,-3-3 0 0,-3-3 9 0,3 3-9 16,-3-3 19-16,0 3-1 0,-3 0 0 0,-3 0 0 0,3-3 23 0,-6 3 5 16,3 0 1-16,-3-3 0 0,-3 3-34 0,3 0-13 15,-6 0 11-15,1 0-11 0,-1 0 0 0,0 0 8 16,0 0-8-16,-6 0 0 0,3 0-12 0,0 0-4 16,-3-3-2-16,3 0 0 15,1 1-14-15,-1-1-2 0,0-2-1 0,-3-1 0 16,3 1-74-16,0 0-15 0,0-3-4 0,0-3 0 0</inkml:trace>
  <inkml:trace contextRef="#ctx0" brushRef="#br0" timeOffset="53766.54">12778 7916 1036 0,'0'0'23'0,"0"0"5"0,0 0 0 0,0 0 1 0,0 0-29 0,0 0 0 0,0 0 0 0,0 0 0 15,0 0 57-15,0 0 6 0,0 0 1 0,0 0 0 16,0 0-52-16,3 6-12 0,0-1 0 0,2 3 0 15,1-3-17-15,6 3-7 0,3 3 0 0,0-1-1 0,3 1 40 0,0 2 8 16,-3 0 1-16,6 3 1 0,-4-3-25 0,1 1 0 16,3-1 0-16,0 0 0 0,3-2-12 0,-3 2-8 15,2 0-2-15,-2-2 0 0,3-3 41 0,-3 2 8 16,-3-4 1-16,0 1 1 16,-1-1-29-16,-2-1 0 0,0 6-11 0,-6-3 11 0,0-6 21 0,0 1 12 15,-6 0 3-15,3 2 0 0,-3 0-36 0,-3 0 0 16,3 1-12-16,-3-1 3 15,0-5-87-15,0 0-18 0,0 0-3 0,-15 3-373 0</inkml:trace>
  <inkml:trace contextRef="#ctx0" brushRef="#br0" timeOffset="54051">12691 7964 1062 0,'0'0'23'0,"0"0"5"0,0 0 0 0,0 0 3 0,0 0-31 0,0 0 0 0,0 0 0 0,0 0 0 16,0 0 23-16,0 0-2 0,0 0 0 0,0 0 0 16,3 3-8-16,0 2-1 0,0-2-1 0,0 2 0 15,0 3-11-15,3 0 10 0,-3 2-10 0,3 1 10 16,0 2-10-16,0-2 0 0,3 5 0 0,-3-3 8 15,0 0-8-15,3 0 0 0,0-2 0 0,0-1 0 0,-1-2 0 16,-2-2 0-16,3 2 0 0,-3-3 0 16,3 3-35-16,-6-6-9 0,3 1-1 0,0 0-283 15,-3-1-57-15</inkml:trace>
  <inkml:trace contextRef="#ctx0" brushRef="#br0" timeOffset="54312.45">12745 7927 806 0,'0'0'17'0,"0"0"4"0,0 0 1 0,0 0 2 0,0 0-24 0,0 0 0 16,6 0 0-16,-3 0 0 0,3-3 0 0,0 3 0 0,3 3 0 0,0 0 0 16,2-1 56-16,1 1 6 0,3 2 2 0,0-2 0 15,0-1-52-15,0 1-12 0,0 0 0 0,3-1 0 16,-6-2 0-16,5-2 0 15,-2-1 0-15,0 0 0 0,3-2 28 0,0 3 2 0,-3-1 1 0,0 0 0 16,-1 1-31-16,1-1 0 0,-3-2 0 0,0 2 0 16,-6 3-8-16,3-3-8 0,-3 6-2 0</inkml:trace>
  <inkml:trace contextRef="#ctx0" brushRef="#br0" timeOffset="100487.48">5902 9940 576 0,'0'0'12'0,"0"0"4"0,0 0 0 0,0 0 0 0,0 0-16 0,0 0 0 0,0 0 0 0,3 6 0 16,0-4 8-16,-3-2 0 16,6 0-8-16,-3 0 12 0,3 0 36 0,-1 0 8 0,1-2 0 0,0-1 1 15,0 0-45-15,0 1-12 0,0-1 0 0,3-2 0 16,0 2 53-16,0-2 9 0,0 2 2 0,3-2 0 16,0 0-52-16,3 2-12 0,-3-2 0 0,5 2 0 15,1-2 20-15,0 2 2 0,0-2 0 0,0 2 0 16,-3-2-13-16,0 2-9 0,0-2 12 0,-1 2-12 15,1 1 36-15,-3-1 0 0,0 0 0 0,0 1 0 16,0-1-36-16,0 3 0 0,0-3 0 0,-3 3 0 16,3 0 0-16,-1 0-20 0,1 0 2 0,0 0 1 15,0 3 27-15,0-3 6 0,3 0 0 0,0 0 1 0,0 0-17 0,-3 0-14 16,0 0 2-16,5 0 1 0,-2-3 11 0,3 3-13 16,0 0 5-16,-3-2 8 0,3-1 0 0,-3 1 21 15,-3-1-2-15,-1 0-1 0,4 1-18 0,-3-4 0 16,0 1 0-16,3 2 0 15,-3-2 0-15,3 2 0 0,0 1 0 0,0-4 0 0,-1 4 0 0,4-1 0 16,0 1 0-16,0-1 0 0,0 3 0 0,3 0 0 16,0 0 0-16,-1 3 0 0,1-1 0 0,0 1 0 15,-3-1 0-15,0 4 0 0,-3-4 0 0,-3 4 0 16,2-1 0-16,-2 0 0 0,-3 3 0 0,0-2 0 16,3-1 0-16,-3 0 0 0,0 0 0 0,3 1 0 0,0-1 0 0,-3 0 0 15,3-2 23-15,0 2 1 0,-1-2 0 0,1-1 0 16,3 1-39-16,0-3-7 0,0 0-2 0,0 3 0 15,3-3 44-15,0 0 8 0,-1 0 1 0,1 0 1 16,3 0-30-16,0 0 0 0,-3-3 0 0,-3 0 0 31,3 1-23-31,-4-1-4 0,1 1-1 0,0-4 0 0,0 1 28 0,3 0 0 0,-3 2 0 0,3 0 0 16,0 1 18-16,-1-1 9 0,4 0 1 0,0 1 1 31,3-1-46-31,0 1-10 0,3-1-1 0,-1 0-1 0,-2 1 29 0,0 2 0 0,-3-6 0 0,0 4 0 16,-4-1 17-16,4 0 10 0,0 1 1 0,0-1 1 15,0 0-29-15,3 3 0 0,-1-2 0 0,1 2 0 16,0-3 0-16,3 3 0 0,3 3 0 0,-1-3 0 16,-5 2-20-1,0-2-6-15,-3 0-2 0,0 3 0 0,0-3 28 0,-1 0 0 0,1 3 0 0,3-1 0 16,-3-2 0-16,0 3 0 0,5 0 0 0,-2-1 0 0,3 1 0 0,-3 0 0 16,6-1 0-16,-4 1 0 0,-2-3 0 0,0 0 0 15,-3 0 0-15,-3 0 11 0</inkml:trace>
  <inkml:trace contextRef="#ctx0" brushRef="#br0" timeOffset="168660.92">7116 11269 820 0,'0'0'18'0,"0"0"4"0,0 0 1 0,0 0 0 0,0 0-23 0,0 0 0 0,0 0 0 0,0 0 0 16,0 0 51-16,0 0 5 15,0 0 2-15,0 0 0 0,0 0-14 0,0 0-2 0,0 0-1 0,0 0 0 16,0 0-25-16,0 0-4 0,0 0-2 0,0 0 0 16,0 0-10-16,0 0 0 0,0 0 0 0,6 2 0 15,0 1 0-15,3-3 0 0,0 0 0 0,0 0 0 16,3-3 0-16,-3 3 0 0,3 0 0 0,-1 0 0 16,1-2 0-16,0-1 0 0,-3 0 0 0,3 1 0 15,0 2 0-15,-3-3 0 0,3 0 0 0,-3 1 8 16,3-1 10-16,-3 0 2 0,0 3 0 0,-1-2 0 15,4 2-7-15,-3-3-1 0,3 1 0 0,0 2 0 16,-3 0-3-16,0 2-1 0,3 1 0 0,-3-1 0 16,3 1-8-16,-3 0 0 0,3-1 0 0,-1 4 0 0,-2-1 0 15,3 0 0-15,0-2 0 0,-3 0 0 16,3-1 0-16,0 1 0 0,3-1-9 0,0-2 9 16,-3 0 0-16,3 0 0 0,-1-5 0 0,1 0 0 0,0 0 0 0,0-1 0 15,3-2 0-15,-3 0 0 0,3-2 0 0,0 2 0 16,-1 3 0-16,4-1 9 0,-3-2-9 0,0 3 0 15,3-3 0-15,-3 0 0 0,-1 6-11 0,1-4 3 16,-3 1 0-16,3 2 0 0,-3 3 8 0,3 0 12 16,-6 0-2-16,3 0-1 0,0 3 16 0,-4 0 3 15,4-1 1-15,-3 1 0 0,3 2-2 0,-3-2-1 16,3 0 0-16,0-1 0 0,0-2-26 0,2 0 0 16,1-2 0-16,3-1 0 0,0 0 0 0,0-2 8 15,6 0-8-15,-4-3 0 0,4 2 0 0,0-2 0 16,-3 3 0-16,3 0 0 0,-1 0 0 0,-2 2 0 0,-3-2 0 0,3-1 0 15,0 4 0-15,-3-4 0 0,2 1 0 0,1 0 0 16,-3 0-9-16,3 2-1 0,-3 0 0 0,2 3 0 16,1 3 10-16,-3-3 0 0,3 0 0 0,-6 0 0 15,3 0 11-15,-1 0-3 0,-2 0 0 0,3 3 0 16,-3-3 5-16,3 0 1 16,0 2 0-16,-3-2 0 0,2 0-14 0,1 3 0 0,0 0 0 0,0-1 0 15,0 3 0-15,0-2 0 0,-1 0 0 0,1-1 0 16,0 4-19-16,0-1 3 0,0 3 1 0,-3-3 0 31,-1 3-9-31,1-3-3 0,0 1 0 0,0-1 0 0,-3-2 6 0,6 2 1 0,-3-2 0 0,2-1-604 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55:17.522"/>
    </inkml:context>
    <inkml:brush xml:id="br0">
      <inkml:brushProperty name="width" value="0.05292" units="cm"/>
      <inkml:brushProperty name="height" value="0.05292" units="cm"/>
      <inkml:brushProperty name="color" value="#FF0000"/>
    </inkml:brush>
  </inkml:definitions>
  <inkml:trace contextRef="#ctx0" brushRef="#br0">5408 5911 666 0,'0'0'14'0,"0"0"3"0,0 0 1 0,0 0 2 0,0 0-20 0,0 0 0 0,0 0 0 0,0 0 0 15,0 0 12-15,0 0 0 0,0 0-1 0,0 0 0 16,0 0 2-16,0 0 1 0,0 0 0 0,0 0 0 16,3 0 4-16,3 2 1 0,-6-2 0 0,2 0 0 15,1 3-9-15,0 0-2 0,3-1 0 0,0 1 0 16,0 0-8-16,0-1 8 0,0-2-8 0,3 3 8 0,-3-3 2 0,3 0 0 15,0 0 0-15,0 3 0 0,0-3-10 0,0 0-11 16,3 0 3-16,0 0 0 0,-1 0 8 16,1-3 8-16,0 3-8 0,0 0 11 15,6 0-11-15,-3 0 0 0,0 0 0 0,3 0-11 16,-3 0 11-16,2 3 0 0,-2-6 0 0,3 3 0 0,-3 3 0 0,3-3 0 16,-3 0 0-16,0 2 0 0,0 1 9 0,-1 0-9 15,4-1 12-15,0 1-12 0,-3-1 0 0,3 1 0 16,0 0 0-16,3-1 0 0,-1 4 0 0,4-4 0 15,0 1 10-15,-3 0-10 0,0-1 0 0,3 4 0 16,-1-4-9-16,-2 4 9 0,0-4 0 0,0 1 0 0,3-1 0 0,-4 1 0 16,1 0 0-16,0-1 0 0,3 1 0 0,0 0 0 15,3-1 0-15,-4 1 0 0,1 0 0 0,0 2 0 16,3-2 0-16,-3 2 0 0,2-2 0 0,-2-1 0 16,-3 3 0-16,3-2 0 0,-3 0 0 0,3 2 9 15,-1-2 3-15,1-1 1 0,3 1 0 0,0-3 0 16,0 3-2-16,-1-1-1 0,4 1 0 0,0-3 0 15,0 0 1-15,-1 3 0 0,-2-3 0 0,3 0 0 16,-3 0-3-16,2-3-8 0,1 3 12 0,0 0-4 16,0 0 4-16,3-3 0 0,-1 1 0 0,1 2 0 15,0 0-12-15,-1-3-17 0,-2 3 4 0,0 0 1 16,-3 0 12-16,3-3 0 0,2 3 0 0,1 0 10 16,0 0-2-16,0 0 0 0,2 0 0 0,-2 0 0 15,0 3 0-15,2-3 0 0,-2 0 0 0,-3 0 0 16,3 0-8-16,2 0 0 0,-2 0 0 0,3 0 8 0,0 3 2 15,2-3 0-15,-2 0 0 0,0 0 0 0,-4 0-10 0,1 0 0 16,0 0 0-16,3 0-11 0,-4 0 11 0,7 0 0 16,0 2 8-16,0-2-8 0,-1 0 8 0,-2 0-8 15,0 0 8-15,-1 0-8 0,1 0 11 0,3 0-3 16,-4 0 0-16,4 0 0 0,0 0 4 0,3 0 0 16,-4 0 0-16,1 0 0 0,-3 3 4 0,-1-3 0 15,4 0 1-15,-3 0 0 0,2 3-17 0,1-3 0 16,3 2 8-16,-3-2-8 15,-1 3 0 1,1-3 0-16,-3 2 0 0,2-2 0 0,-2 3 11 0,0-3-2 0,2 3 0 0,1-3 0 0,3 0-9 0,-3 0 0 16,-1 0 0-16,-2 0 0 0,3 0 0 0,-4 0 0 15,1 0 0-15,0 0 0 0,3-3 0 0,-1 3 0 0,1 0 0 0,0-3 8 16,-4 3 1-16,1-2 0 0,-3 2 0 0,3 0 0 16,-7-3 3-16,7 3 1 0,-3-2 0 0,2 2 0 15,-2-3-1-15,3 3-1 0,0 0 0 0,-1-3 0 16,1 3 8-16,-3 0 1 0,0 3 1 0,-1-3 0 15,1 0-21-15,0 0 0 0,2 0-12 0,1 0 4 16,0 3 8-16,-3-3 0 0,2 0 0 0,-5 0 8 16,0 0-8-16,0 0 0 0,-1 0 0 0,1 0 8 15,3 0 0-15,0 0 0 0,-4-3 0 0,4 3 0 16,0 0-8-16,-3-3 0 0,2 3 0 0,-5 0 8 16,3 0-8-16,-3 0 0 0,0 0 0 0,-4 0-8 15,1 0 8-15,3 0 0 0,-3 0 0 0,3 0 0 16,-4-2 0-16,4 2 0 0,0 0 0 0,-3 0 8 15,3 0-8-15,-4 0 0 0,1-3 0 0,0 3 0 0,-3 0 0 0,3 0 0 16,0-3 8-16,-1 3-8 0,1-2 0 16,0-1 0-16,0 3 0 0,0-3 8 0,2 1-8 0,-2-1 11 15,3 0-11-15,-3 3 12 0,0-2-12 0,-1 2 0 16,-2 0 0-16,3-3-11 0,-3 3 11 0,3 0 0 16,-3 0 0-16,2 0 0 0,1-2 0 0,0 2 0 15,3 0 0-15,-3 2 0 0,2-2 0 0,-2 3 0 16,3-3 0-16,-3 0 0 0,0 0 0 0,-1 0 0 15,-2 2 0-15,3 1 0 0,-3-3 0 0,0 3 0 16,0-3 0-16,-4 2 0 0,7-2 0 0,-3 3 0 0,0 0 0 16,0-3 0-16,3 2 0 0,-4 1 0 0,1 0 8 0,3-1-8 15,-3 1 0-15,0 0 0 16,-3-1 0-16,2 1-12 0,-2-1 12 0,0 1 0 16,0-3 0-16,-3 3 0 0,3-1 0 0,0 1 0 0,-4-3 0 0,4 0 0 15,-3 0 0-15,0 3 0 0,3-6 0 0,-3 3 8 16,3 3-8-16,0-3 0 0,-1 0 0 0,1 0 8 15,0 0-8-15,0 0 0 0,3 0 0 0,-3-3 8 16,0 3-8-16,-1 0 0 0,1-3 0 0,0 3 8 16,0 0-8-16,0 0 0 0,-3 0 0 0,0 0 8 15,2 0-8-15,-2 0 8 0,3 0-8 0,-3 0 8 16,3 0 7-16,-3 0 1 0,0 0 1 0,0 0 0 16,-1 3-29-16,-2-3-5 0,3 0-2 0,-6 3 0 15,3-3 9-15,-3 2 2 0,-3 1 0 0,3 0 0 16,-3 2-24-16,0-2-5 15,-3-1-1-15,0 4 0 0,0-1-100 0,-3 3-20 0,0 13-4 0,-3-3-1 16</inkml:trace>
  <inkml:trace contextRef="#ctx0" brushRef="#br0" timeOffset="5378.6">15709 6435 1026 0,'0'0'28'0,"0"0"8"0,0 0-28 0,-3-6-8 0,3-2 0 0,0 8 0 15,0 0 30-15,0 0 5 0,0 0 1 0,0 0 0 16,0 0-11-16,0 0-1 0,0 0-1 0,0 0 0 15,0 0-23-15,0 0 0 0,3-2-12 0,3-1 4 0,-3 3 0 0,6-2 0 16,-3 2 0-16,3-3 0 0,-3 3 8 0,6 0 0 16,-3 0 0-16,3-3 0 0,-3 1 0 0,3-4-13 15,0 4 5-15,0-1 8 16,-1 0 0-16,1 1 0 0,3-4 0 0,0 4 0 0,0-4 0 0,0 4 0 16,0-3 0-16,3-3 0 0,0 0 20 0,2 2 0 15,1-2-1-15,0 0 0 0,0 3-2 0,3 0 0 16,-4-3 0-16,1 3 0 0,3-3 2 0,-3 2 0 15,0-1 0-15,0 1 0 0,-1 4-19 0,-2-4 0 16,6 6 0-16,-6 0 0 0,3 0 0 0,0 0-16 0,0 3 4 16,-1 0 0-16,1 2-7 0,-3-2-1 0,0 4 0 0,0-1 0 15,0-1 20-15,-1 0 0 0,-2 1 0 0,0 2 0 16,3-1 0-16,-3-1 0 0,0-1 8 0,3 0-8 16,-3 1 0-16,2-1 0 15,1-2 0-15,3-3 0 0,0 2 0 0,3-2 0 0,-3 0 0 0,5-2 0 16,1 2 0-16,0-3-12 0,0 0 12 0,-3-2-10 15,-1 2 10-15,1 1 0 0,0 2 0 0,-3-3 0 16,3-2 0-16,-3-1 0 0,2 4 0 16,-2-3 0-16,0 5 10 0,0-3 4 0,3 3 1 0,0 0 0 15,-1 0 4-15,1 0 1 0,0 0 0 0,-3 3 0 16,0-1-10-16,-1 1-2 0,1-1 0 0,0 1 0 16,-3 0-8-16,0-1 0 0,3 1 0 0,-3 0-11 15,5-1 11-15,-2 1 0 0,0 0 0 0,3-1 0 16,3 1 0-16,-4 0 0 0,4-3 0 0,-3 2-8 0,3-2 8 15,-3 0 0-15,-4 0 0 0,1 0 0 0,0-2 0 0,0 2 0 16,0 0 0-16,0 0 0 0,-1 2 0 0,1-2 0 16,-3 3 0-16,3 0 8 0,-3 2 12 0,3-3 2 15,0 6 1-15,-4-2 0 0,4 2-12 0,-3-3-3 16,0 0 0-16,-3 1 0 0,3 1-8 0,0 1 0 16,-1 0 0-16,1 0 8 0,-3-2-8 0,6-1 0 15,-3 0 0-15,3 0 0 0,3 1 0 0,-4-4-14 16,4 1 3-16,3 0 1 0,3-1-8 0,-3-4-2 15,2-4 0-15,4 4 0 16,-3-1-5-16,0 0-2 0,-4-2 0 0,4-3 0 0,-3 3 27 0,3 0-8 0,-4-3 8 16,4 2 0-16,3 4-14 0,-3-4 2 0,2 1 1 0,-2 0 0 15,-3 2 35-15,0 1 6 0,0-1 2 0,-1 0 0 16,-2 1-17-16,3-1-3 0,-3 3-1 0,0 0 0 16,-1 3-2-16,4-1 0 0,0-2 0 0,-3 3 0 15,3 0-9-15,-4-3 0 0,1 2 0 0,-3 1 0 16,3 2 0-16,-3-2 0 0,0-1 0 0,-1 1 0 15,1 0 0-15,0 2 0 0,-3-2 0 0,3 2 0 16,0-2 0-16,2-3 0 0,4 2 0 0,-3-2 0 16,0 3 0-16,-3-3 0 0,2 3-9 0,1-3 9 15,-3 2 0-15,0 1 0 0,0-3 0 0,0 2 9 16,-4 1-9-16,4 0 12 0,-3-1-12 0,3 1 12 16,-3-3 20-16,3 0 5 0,0 0 1 0,-1 0 0 15,4 0-24-15,0 0-5 0,0 0-1 0,0-3 0 16,2 1-8-16,-2-1 0 0,0 0-10 0,-3 1 10 15,3-1-85 1,-1 1-11-16,19-4-3 0,-9 6 0 0</inkml:trace>
  <inkml:trace contextRef="#ctx0" brushRef="#br0" timeOffset="7957.38">15549 4802 962 0,'0'0'27'0,"0"0"7"0,0 0-34 16,0 0 0-16,0 0 0 0,0 0 0 16,0 0 0-16,0 0 0 0,0 0 0 0,3 5 0 15,0 1 13-15,0-1-4 0,0 0-1 0,0 1 0 0,-3-1 11 0,3 3 1 16,-3 0 1-16,0 0 0 0,3 2-4 0,-3 4-1 15,0-4 0-15,0 6 0 0,0 0-16 0,0 2 10 16,0 4-10-16,0 1 8 0,0 1-8 0,0 3 0 16,0-1-12-16,3 1 12 0,-3-1 0 0,0 3 16 15,3 3 0-15,0-3-1 0,-1 3 9 0,1 2 3 16,3 3 0-16,-3 3 0 0,3 0 1 0,0-1 0 16,0 1 0-16,0-3 0 0,0 0-14 0,0-3-2 15,0 1-1-15,0-3 0 0,0 2 5 0,3 0 0 0,-3-2 1 16,0 3 0-16,3-4-7 0,-3 1-2 0,0-3 0 0,-3 0 0 15,3-2-8-15,-3-1 0 0,2-2-10 0,-5 0 10 16,3 2 0-16,0 1 0 0,-3 2-8 16,0 0 8-16,-3-3 0 0,3 3 0 0,3-2 0 15,-3-3 0-15,0 2 0 0,-3-5 0 0,3 3 0 0,0-5 0 16,0-3-20-16,0-1-2 0,0-1 0 0,0-1 0 31,0-3-24-31,0 1-5 0,0-6-1 0,0 3-320 0,0-2-65 0</inkml:trace>
  <inkml:trace contextRef="#ctx0" brushRef="#br0" timeOffset="9412.9">15698 4871 1134 0,'0'0'24'16,"0"0"6"-16,0 0 1 0,6 0 1 0,-1 0-32 0,1 0 0 0,3 0 0 0,0 3 0 16,3-3 0-16,0 0-16 0,0 2 2 0,3 1 0 0,0-3 14 0,0 0 0 15,3 3 12-15,-4 2-12 0,4-5 0 0,3 0 0 16,-3 0 0-16,3 3 0 0,0-3 0 0,2 2 0 15,1 3 0-15,0-2 0 0,3-3 0 0,-3 3 0 16,2-3 0-16,1 2 0 0,0 1 0 0,0 0 0 16,0-3 0-16,2 0 0 0,1 0 10 0,0 0-10 15,6 0 8-15,-4 0-8 0,4-3 12 0,3 3-4 16,-6-3 0-16,2 1 0 0,4-1 4 0,0-2 0 16,-4 2 0-16,7 1 0 0,3-1-12 0,-1-2 0 15,-2 2 0-15,0 0 0 0,2 1 0 0,-2-1 0 16,-3-2 0-16,5 2 0 0,4 0 8 0,-3 1-8 15,2 2 12-15,-2 0-4 0,-3-3-8 0,-1 0 0 0,1 1 0 0,3-1 0 16,-1 1 0-16,4-1-12 16,-4 0 0-16,1 1 1 0,0-1 11 0,-4-2 0 0,1-1 0 15,3 1 0-15,-1 2-15 0,1 3 3 0,0-2 0 0,-1-1 0 16,-2 0 3-16,0 1 1 0,-1-1 0 0,-2 1 0 16,3 2 0-16,-1-3 0 0,1 3 0 0,3-3 0 15,-4 3 8-15,1-2 11 0,-3 2-3 0,-1 0 0 16,1 0-8-16,0 0-11 0,0 2 3 0,2-2 0 15,4 0 8-15,-3 0 11 0,-4 3-3 0,1-3 0 16,0 0-8-16,-4 3-11 0,4-3 3 0,0 0 0 16,-1 0 8-16,1 0 0 0,0 2 0 0,0-2 0 15,-4 0 0-15,-2 3 11 0,0-3-3 0,-4 2 0 16,1-2-8-16,0 0 0 0,0 3 0 0,0 0 0 16,-1-3 0-16,-2 0 12 0,3 0-12 0,-3 2 12 0,-4-2-12 15,1 0 12-15,-3 3-12 0,3-3 12 0,-3 3 0 0,-3-1 1 16,2 1 0-16,-2-3 0 0,0 0-5 0,0-3 0 15,0 3-8-15,0 0 12 0,0 0-12 0,-1 0 9 16,1 0-9-16,0 0 8 16,0 0-8-16,3-2 0 0,0 2 0 0,0-3-11 15,-4 3 11-15,1-3 0 0,3 3 0 0,-3-2 0 0,-3-1 0 0,3 3 0 16,0 0 0-16,-4-3 0 0,-2 3 0 0,3-2 0 16,-3 2 0-16,0-3 0 0,0 3 0 0,0 0 0 15,-3-2 0-15,3 2-12 0,-3 0 37 0,-3 0 7 16,3 0 2-16,-4 0 0 0,4 2-20 0,-3 1-4 0,0-3-1 15,0 0 0-15,-3 0-9 0,3 2 8 0,-3-2-8 0,-3 0 8 16,3 0-8-16,-3 0 0 0,0 0 0 0,6 3 0 16,-6-3 0-16,3 3 0 0,0-3 0 0,-3 0 0 15,0 0 0-15,0 0 0 0,0 0 0 0,3 2 0 16,0 1 0-16,-3-3 0 0,0 0 0 0,6 0 0 16,-3 3 0-16,3-1 8 0,-3 1-8 0,-3-3 8 15,0 0-8-15,3 3 0 0,0-1 0 0,0 4 8 16,-3-6-8-16,0 2 0 0,3 1 0 0,0 2 8 15,0-2-8-15,-3 2 8 0,3 0-8 0,-3 3 8 16,3-2-8-16,0 2 0 0,-3 0 0 0,3-1 0 16,-3 4 0-16,0 0 0 0,0-1 0 0,3 3 0 15,0 3 0-15,0-2 0 0,-3-1 0 0,3 5-11 16,2 3 11-16,-2 1 0 0,0-1 0 0,0 3 0 16,0-1 0-16,3-1 0 0,-3-1 0 0,3 0 0 15,-3 0 0-15,3 3 0 0,-3-3 0 0,0 3 0 0,0 0 0 0,3 2 0 16,-3 3 0-16,3 3 0 0,-3 0 0 0,3-1 0 15,-3 1 0-15,3 3 0 0,-3-4 0 0,3 4 0 16,-3-3 0-16,0 2 0 0,-3-2 0 0,3 5 0 16,3 0 0-16,-6 0 0 0,6 0 0 0,-3-3 0 15,-3-2 0-15,6 0 0 0,-3-3 0 0,0-5 0 16,-3 2 8-16,2-5-8 0,1 3 19 0,0-5-1 16,0 2 0-16,0 3 0 0,0-1 3 0,-3 1 1 15,6-3 0-15,-3-2 0 0,0-3-11 0,0 0-3 16,0 0 0-16,0-3 0 0,0 0-8 0,0 0 0 15,0-2 0-15,-3-3 8 0,3 2-8 0,0-2 0 16,0 0 0-16,-3 0 0 0,3-3 0 0,-3 1 0 0,3-1 0 0,0 0 0 31,-3 1-25-31,0-4-1 0,0-2 0 0,0 0-431 0,0 0-87 0</inkml:trace>
  <inkml:trace contextRef="#ctx0" brushRef="#br0" timeOffset="10378.16">19903 6493 874 0,'0'0'19'0,"0"0"4"0,0 0 1 0,0 0 1 0,0 0-25 0,0 0 0 0,0 0 0 0,6 3 0 16,-3-1 0-16,0 3 0 0,3 1 0 0,0-1 0 16,3 0 10-16,-3 1-10 0,3-4 12 0,0 4-12 15,3-4 0-15,3-2 0 0,0 3 0 0,0-3 0 16,2 0 12-16,4 0-12 0,3 0 12 0,0 0-12 15,0 3-18-15,-3-3-10 0,2 0-3 0,-2 0-222 16,0 0-45-16</inkml:trace>
  <inkml:trace contextRef="#ctx0" brushRef="#br0" timeOffset="89182.66">19040 11568 1234 0,'0'0'27'0,"0"0"5"0,6 0 2 0,-3 0 2 0,3-3-36 0,3 3 0 15,0-3 0-15,3 1 0 0,0-1 36 0,0-2 0 16,3-1 0-16,-4 4 0 0,1-4-28 0,0 4-8 16,3-3 0-16,-3-1 0 0,3 1-16 0,0 0-8 0,0-1 0 15,-3 1-1-15,6 0 16 0,-7 0 9 0,4-3-10 16,0 2 10 0,3 4-31-16,0-4 0 0,-3 1 0 0,0 2 0 0,0 1 15 0,-4-1 4 0,4 0 0 0,-6 3 0 15,3 0 12-15,0 3 0 0,-3 0 0 0,3-1-9 16,-3 1 9-16,-3 0 12 0,3-1-2 0,0 4-1 15,-3-4 7-15,3 4 0 0,-4 2 1 0,4-3 0 16,-3 0-5-16,0 0-2 0,3 1 0 0,-3 2 0 16,3-3-10-16,0 3 10 0,0-3-10 0,0 0 10 15,0 1 11-15,3-4 3 0,0 4 0 0,0-4 0 16,2 1-14-16,1 0-2 0,-3-3-8 0,6 2 12 16,0-2-12-16,0 3-8 0,0-3 8 0,0 3-13 15,-1-3-5-15,1 0-1 0,-3 2 0 0,0-2 0 16,0 0 6-16,0 0 1 0,-3 3 0 0,3-1 0 15,-4 1 12-15,1 0 0 0,0-1 0 0,-3 1 0 0,3 0 0 16,-3 2 0-16,3 0-10 0,-3 1 10 16,0 2 8-16,0-3 7 0,0-3 1 0,0 4 0 0,0-1 1 15,-3-2 1-15,2 2 0 0,1 0 0 0,0 1 2 16,0-4 1-16,0 3 0 0,3-2 0 16,0 0 3-16,0-1 0 0,-3 1 0 0,3-3 0 0,0 0-5 0,0 0-1 15,-1-3 0-15,1 3 0 0,0 0-8 0,0-2-2 16,-3 2 0-16,3-3 0 0,0 0-8 0,0 3 0 15,0-2 0-15,0 2 8 0,0 0-8 0,-4 0 0 16,4 0 0-16,0 0 0 0,0 2 8 0,0-2 0 16,3 3 0-16,-3 0 0 0,0-3 2 0,0 2 0 0,0-2 0 0,-1 3 0 15,1 0-10-15,0-3 0 0,3 2-12 16,-3 1-478-16,0-3-95 0</inkml:trace>
  <inkml:trace contextRef="#ctx0" brushRef="#br0" timeOffset="127572.8">19442 14137 1384 0,'0'0'39'0,"0"0"9"15,0 0-38-15,0 0-10 0,0 0 0 0,0 0 0 0,0 0 52 0,0 0 8 16,0 0 1-16,0 0 1 16,0 0-50-16,0 0-12 0,0 0 0 0,0 0 0 0,0 0-16 0,0 0-7 15,6-3-1-15,-3 0 0 0,0 1 12 0,0-1 3 16,3 0 0-16,0 1 0 0,-3-1 35 0,3 1 7 16,3-1 2-16,-3 0 0 0,3 1-19 0,-3 2-3 15,2-3-1-15,1 0 0 0,3-5-12 0,0 6 0 16,0-4 0-16,0 4 0 0,0-4 0 0,0 4 0 15,0-3 0-15,3-1 0 0,-3 1 0 0,5 0 0 16,-2-3 0-16,0 2-10 0,6-1 10 0,-3 1 0 16,0 4 0-16,0-1 0 0,-1 0 0 0,1 3 0 0,0-2 0 0,3-1-8 15,-3 0-1-15,0 1 0 0,0 2 0 0,-4 0 0 16,4-3-7-16,0 3 0 0,-3 3-1 0,0-3 0 16,0 0 6-16,0 0 2 0,0-3 0 0,-3 6 0 15,2 5-2-15,-2 0 0 0,6 0 0 0,-6-1 0 16,0 1 11-16,3-2 8 0,0 2-8 0,0 2 11 15,-3-2-11-15,2 0 0 0,-2 0 0 0,3 0 8 16,-3-3 20-16,0-2 3 0,3 2 1 0,0-2 0 16,-3-1-32-16,3 1 0 0,-4-3 0 0,7 0 0 31,-6 0-16-31,3-3-10 0,3 1-2 0,-3-1 0 0,3 1 4 0,-3-1 0 0,2-2 0 0,-2-1 0 16,6-2 9-16,-3 3 3 0,-3-3 0 0,3 3 0 15,-3 2 12-15,0-2 0 0,-1 2 0 0,1-2 0 16,-3 0 0-16,0 2 0 0,-3 0 0 0,3 3 0 0,-3 0 0 15,3 0 10-15,-3 3-2 0,0 0 0 0,0-3 4 16,0 0 0-16,-1 0 0 0,1 2 0 16,0-2-4-16,0 3 0 0,0-3 0 0,3 0 0 0,-3 0-8 0,3-3 0 15,0 1 0-15,0 2 0 0,3 0 0 16,-1 0 0-16,4 0 0 0,0-3-11 0,3 0-4 0,-3 1-1 16,3-4 0-16,0 4 0 15,-1-1-19-15,-2-2-4 0,0 2-1 0,0 1 0 0,3-1 40 16,-3 0 0-16,0 3 0 0,-1 0 0 0,4-2 0 0,0 2 0 15,0-3 0-15,0 3 0 0,3 3 0 0,-4 2 0 16,4-2 0-16,-3 2 0 0,3-5 18 0,-3 3 11 16,3-3 3-16,-4 0 0 0,1 5-7 0,0-3-1 15,0 1 0-15,-3 0 0 0,3-1-4 0,-1-2-2 0,1 3 0 16,-3 0 0-16,0-3-18 0,0 0-12 0,-3 0 1 0,0-3-424 16,2 0-85-16</inkml:trace>
  <inkml:trace contextRef="#ctx0" brushRef="#br0" timeOffset="128914.24">19790 14380 1653 0,'0'0'47'0,"0"0"10"0,0 0-45 0,0 0-12 0,0 0 0 0,0 0 0 15,0 0 70-15,0 0 12 0,-6 0 2 0,6 0 1 16,0 0-30-16,0 0-7 0,-3 3 0 0,3-3-1 16,-9 0-38-16,9 0-9 0,0 0 0 0,0 0 0 15,-2 2 0-15,-4 1-17 0,3 2 4 0,-3 1 1 31,3-1-36-31,3 3-8 0,-3 2 0 0,3 1-1 0,0 2 40 0,0 0 8 0,0 3 9 0,0 0-13 0,0 3 13 0,0-1 0 16,0-2 0-16,0 3 0 16,3-1 0-16,-3 3 0 0,0-2 0 0,0-1 0 0,0 1 0 15,3-1-9-15,-3 1 9 0,0-3 0 0,0 0 0 16,0-3 0-16,0 3 0 0,0-6 0 0,0 1 0 0,0-3 0 16,-3-3 0-16,3 1 0 0,0-1 0 0,0-5 0 15,0 0 0-15,0 0 0 0,0 0 0 0,0 0 0 16,0 0 0-16,0 0 0 0,0 0 10 0,0 0-2 15,-3-5-8-15,0-1 12 0,0 1-12 0,3-3-10 16,0 3 2-16,0-3 0 0,0 0 8 0,3 0 0 16,0 0-9-16,0 0 9 0,0 3 0 0,3-1 0 15,-3 1 0-15,5 0 0 16,-2 0-20-16,3 2-10 0,0-2-2 0,0 2 0 0,0 0 32 0,-3 1 0 0,6 2 0 0,-6-3 0 16,3 0 0-16,-3 1 0 0,3 2-8 0,-3-3 8 15,0 3 0-15,0 0 0 0,0 3 0 0,0-1 0 16,-1-2 12-16,-2 3 0 0,-3-3-1 0,6 3 0 15,-3 2-11-15,0-2 0 0,-3-3 0 0,0 0 8 16,3 5 8-16,-3-5 2 0,0 5 0 0,0 0 0 16,-3 1-18-16,3-1 8 0,0 3-8 0,-3-3 0 15,3 3 10-15,-3-2-10 0,0-1 8 0,0-3-8 16,0 6 0-16,1-5 0 0,-1 2 8 0,0 1-8 16,0-1 0-16,0-2-11 0,0 2 3 0,-3-2 0 31,0-1-16-31,0 1-4 0,0 2 0 0,0-5 0 0,-3 3 14 0,3-3 2 0,-3 2 1 0,3 1 0 15,0-3 11-15,0 0 0 0,6 0 0 0,-6 0 0 16,6 0 0-16,0 0-18 0,0 0 3 0,0 0 1 16,0 0-94-16,0 0-20 0,0 0-3 0,0-5-1 0</inkml:trace>
  <inkml:trace contextRef="#ctx0" brushRef="#br0" timeOffset="129498.86">20174 14761 1335 0,'0'0'29'0,"0"0"7"0,0 0 0 0,0 0 2 0,0 0-30 0,0 0-8 0,-3-5 0 0,0-3 0 15,0 3 27-15,0-1 4 0,3 6 1 0,-3-5 0 16,-3 0 8-16,1-1 3 0,-1 1 0 0,0 0 0 16,0 2-18-16,0-2-3 0,-3 2-1 0,0-2 0 15,3 2 15-15,-3 1 2 0,0-4 1 0,0 4 0 16,3 2-24-16,-3-6-5 0,0 4-1 0,3-1 0 16,0 3-9-16,0 0 0 0,-2-5 9 0,2 5-9 15,0 0 0-15,3 0 0 0,3 0-12 0,-6 3 4 16,3-1-10-16,3-2-2 0,-6 3 0 0,6-3 0 15,-3 2 3-15,0 4 0 0,0-4 0 0,3 4 0 16,0-1-4-16,0 3-1 0,0 0 0 0,3 0 0 16,-3 0 2-16,3 2 0 0,0-2 0 0,0 0 0 15,0 0-5-15,0 0-1 16,3-3 0-16,-3 3 0 0,3-2 26 0,0-4 0 0,-1 4 0 0,-2-4 0 0,3 1 0 0,0-3-10 16,0 0 10-16,0 0 0 0,3-3 17 0,-3 1 11 15,3-1 1-15,-3-2 1 0,3-1-30 0,0-2 0 16,-3-2 0-16,3-3 0 15,-3 5-24-15,0 0-12 0,0-3-1 0,0 3-1 0,0-2 21 0,-1 2 4 16,-2 0 1-16,3 0 0 0,-3 0 12 0,3 3 0 16,-3-1 0-16,0 4 0 0,-3 2 0 0,0 0 10 15,0 0-2-15,0 0 0 0,0 0 0 0,0 0 0 0,3 2 0 16,-3 1 0-16,3 2-8 0,-3 0 8 16,3 3-8-16,-3-2 8 0,0-1-8 0,3 0-17 15,-3 3 4-15,0-3 1 16,0 3-42-16,0-2-8 0,3 2-2 0,-3-3 0 0</inkml:trace>
  <inkml:trace contextRef="#ctx0" brushRef="#br0" timeOffset="129858.95">20415 14613 1546 0,'-3'8'33'0,"3"-8"-33"16,0 0 0-16,0 0 0 0,-3 3 88 0,3-3 12 15,-5 2 1-15,-1-2 1 0,0 0-76 0,-3 0-15 16,3 0-3-16,0 3-8 0,0-3-18 0,0 0-10 0,0 0-3 0,-3 0 0 16,3 0 3-16,0 0 1 0,0 0 0 0,0 5 0 0,0 0 11 0,0 1 3 15,0-1 0-15,-3 3 0 0,3 0 13 0,-3 0 0 16,4 2 0-16,-1 1-9 0,0 0 9 0,0-1 0 15,3 3 0-15,-3 1 0 0,3-1 26 0,0-3 1 32,0 1 0-32,3-3 0 0,0-3-3 0,3 1 0 0,-3-1 0 0,3-3 0 0,3 1-10 0,-3 0-2 15,3-3-1-15,0-3 0 0,0 0-29 0,0-2-6 16,-1 0 0-16,4-3-1 16,-3 3-3-16,3-6-1 0,0-2 0 0,0 2-457 0,0-5-91 15</inkml:trace>
  <inkml:trace contextRef="#ctx0" brushRef="#br0" timeOffset="130493.84">20585 14317 1648 0,'0'0'36'0,"0"0"8"0,0 0 2 0,0 0 0 0,-6 0-37 0,6 0-9 16,0 0 0-16,-3 2 0 0,3-2 9 0,-6 0 0 15,6 0 0-15,0 0 0 0,-3 0-9 0,3 0 0 16,-6 3 0-16,3 2-11 0,-3-2-8 0,3 5-1 0,3-3-1 16,-3 6 0-16,0-3 9 0,3 2 3 15,-3 3 0-15,0 3 0 0,3-2-17 0,-3 4-3 0,3-2-1 0,0 2 0 0,0 4 50 0,0-1 9 16,0 0 3-16,0-3 0 0,-2 4-32 0,-1-4 0 15,3 3 0-15,-3-2 0 0,3-1 16 0,-3-2-4 16,0 0 0-16,0 0 0 0,0-3 0 0,0 0-1 16,0-2 0-16,3 0 0 0,-3-3 9 0,0-1 1 15,0-1 1-15,3-6 0 0,0 0-13 0,0 0-9 16,0 0 12-16,0 0-12 0,0 0-8 0,0-8-9 16,-3 3-2-16,3-1 0 0,-3-2 19 0,3 0 0 15,0 0 0-15,0-2 0 0,3-1 0 0,0 1 0 16,0-4 0-16,0 7 0 0,0-4-11 0,3 3 2 15,0 0 0-15,0-3 0 0,0 6-13 0,-1-3-2 16,4 6-1-16,-3-4 0 0,0 4 25 0,3-1 0 16,-3 3 0-16,0-3 0 15,0 1-31-15,0 2-1 0,0 0 0 0,-6 0 0 0,3 2 52 0,-3-2 9 16,6 3 3-16,-6-3 0 0,0 0-32 0,3 3-21 16,-3 2 3-16,0 0 1 0,0 1 47 0,0-1 10 15,-3 0 1-15,3 3 1 0,-3 0-34 0,0-3-8 16,0 3 0-16,-3-2 0 0,3-4 0 0,-3 3 0 15,0 1 0-15,0-4 0 0,3 4 0 0,-3-4 0 16,3 1 0-16,-3 0 0 0,6-3 12 0,-6 0-4 16,6 0 0-16,0 0 0 0,-3 2 19 0,3-2 3 15,0 0 1-15,0 0 0 0,0 0-31 0,0 0 8 16,0 0-8-16,0 0 0 0,0 0-14 0,3 6-6 16,0-4 0-16,0 1-1 0,3 2 5 0,0 0 0 0,3 1 1 0,-3-4 0 15,3 4-25-15,0-1-6 0,3-2-1 16,-3 2 0-16,3-2 47 0,-3-1 21 0,0 1-1 0,2-6-476 15,-2 1-94-15</inkml:trace>
  <inkml:trace contextRef="#ctx0" brushRef="#br0" timeOffset="132338.03">20826 14216 1436 0,'0'0'32'0,"0"0"6"15,0 0 2-15,0 0 0 0,0 0-32 0,0 0-8 0,0 0 0 0,0 0 0 16,0 0 62-16,0 0 11 0,0 0 3 0,0 0 0 0,0 0-43 0,0 0-8 15,0 0-1-15,0 0-1 16,0 0-43-16,-3 5-9 0,0 1-2 0,0 2 0 0,0 0 13 0,0-1 2 31,-3 4 1-31,3 2 0 0,3 1 4 0,-6 1 1 0,3 1 0 0,0 3 0 0,0 2 10 0,1 0 0 16,-4 0 0-16,3 3 0 0,0 3-10 0,0-4 10 16,0 4-12-16,0-1 12 0,0 1 0 0,0-1 0 15,3 1 0-15,0-4 9 0,0 4-9 0,3-3 0 16,-3-3 9-16,3 0-9 15,0-2-27-15,0-4-9 0,0-1-3 0,0-4 0 16,0-2-37-16,0 0-7 0,0-5-1 0,-3-3-1 16,5 0-47-16,-2-3-10 0,3 1-2 0,-3-4 0 15,0 1 15-15,3-6 2 0,-3 3 1 0,3-5 0 0,0 0 101 0,0 0 25 16,3 2 0-16,-3 1 0 0,0-1 53 0,-3 3 16 16,3-3 3-16,-3 6 1 0,3-3 28 0,-3 3 6 15,3 2 1-15,-3-2 0 0,-3 5-51 0,0 0-9 16,6 0-3-16,-3 0 0 0,0 5-10 0,0 1-3 15,0-1 0-15,-3 3 0 16,3 0-51-16,0 2-10 0,-3 1-3 0,3-1 0 16,0 4-32-16,-1-4-6 0,1 1-2 0,-3-3 0 0,3 0 48 0,0 0 10 15,0-3 2-15,0 3 0 0,0-5 57 0,0-1 12 16,-3-2 3-16,3 0 0 0,3 0 16 0,-3-5 3 16,0 2 1-16,3-5 0 0,-3 3-4 0,0-6 0 15,0 4 0-15,-3-1 0 0,3-3-28 0,-3 3-7 16,0-5-1-16,3 2 0 0,-3 1-19 0,0-4-4 0,0 7-1 0,-3-4 0 0,0 3-7 15,0 3-1-15,0-3-8 0,3 2 12 16,0 6-12-16,0 0 0 0,-6-5 0 0,6 5 0 0,-6-2 0 0,6 2-20 16,0 0 4-16,0 0 0 15,0 0-26-15,-6 2-5 0,3 3-1 0,0 1 0 16,0 4-16-16,0-2-3 0,3 0-1 0,0-2 0 16,0 1 20-16,0 1 3 0,3 0 1 0,3-2 0 15,-3-1-32-15,6-2-7 0,-3-1-1 0,3 1 0 16,0-3 10-16,0 0 2 0,0 0 0 0,3-3 0 15,-3 1 12-15,3-4 4 0,0 1 0 0,-1 0 0 0,1-3 71 0,0 0 14 16,0 0 3-16,-3 0 1 0,3 0 72 0,-3 0 15 16,3-3 2-16,-3 4 1 0,0 1-19 0,-3-2-3 15,0 3-1-15,3 2 0 0,-7-2-19 0,4 2-4 16,-6 3-1-16,0 0 0 0,0 0-23 0,0 0-5 16,0 0 0-16,0 0-1 0,0 0-8 0,0 0-2 15,0 0 0-15,0 0 0 0,0 0-24 0,0 0-5 16,-6 3 0-16,1 2-8 0,-4 1 0 0,3 2 0 15,-3-3-12-15,3 3 3 16,-3 2-14-16,3-2-2 0,0 0-1 0,0 0 0 0,0 3 9 0,0-3 1 16,0 0 1-16,3 0 0 0,0-3 15 0,0 3 0 15,3-3 9-15,0 3-9 0,0-3 19 0,0 3-3 16,3-2 0-16,0-1 0 0,3 0-16 0,-3 0 0 16,3-2-11-16,0 0 11 0,0-1 0 0,0-2 0 15,3 0 10-15,0 0-2 0,0-2-8 0,0-1-10 16,0 0 10-16,-1-2-13 0,1 0 13 0,0 0 0 15,-3-1 0-15,3-2 0 0,0 3 0 0,0-3-9 0,-3 0 9 0,0 0 0 16,3 0 18-16,-6 0 9 16,3 0 1-16,-3 1 1 0,3 1-29 0,-3 1 8 0,-3-3-8 0,3 3 0 15,0-1 0-15,-3 1 0 0,0 5 0 0,0-5 0 0,0 5 0 0,0 0 0 16,-3-5 0-16,3 5 0 0,0 0 9 16,0 0-1-16,0 0 0 0,-6-6 0 0,6 6-8 0,-6-5 0 15,6 5 0-15,0 0 0 0,-6 0 0 0,6 0-12 16,-6 0 2-16,0 3 1 0,0-3 9 0,0 2 0 15,0 4 0-15,3-4 0 0,-3 1-14 0,3 2-4 16,-3 0-1-16,3 1 0 0,0-1 42 0,-3 0 8 16,3 3 1-16,0 0 1 0,-3 3-25 0,3-3-8 15,0 2 0-15,0 1 0 0,1 2 0 0,-1 0-9 16,0 1 1-16,0 1 0 16,0 1-29-16,0 0-6 0,0 3-1 0,0-1 0 15,0 3-81-15,3 1-17 0,-3-1-3 0,0 0-1 16,3 3 66-16,-3-3 14 0,0 3 2 0,0-3 1 0,3 0 49 0,-6 0 14 15,3 0 0-15,-3 3 0 0,3-3 0 0,-3 3 12 16,0-3 0-16,-3 0 0 0,3-2 32 0,0-1 6 16,-3-2 2-16,0-2 0 0,0 1 28 0,-2-4 7 15,2 2 1-15,-3-2 0 0,3-1 6 0,-3-2 2 16,-3 0 0-16,3 0 0 0,-3 0-26 0,0-3-5 16,-3 1-1-16,1-6 0 0,-4 2-41 0,0-4-9 15,-3-4-2-15,0-1-620 0,0-1-124 0</inkml:trace>
  <inkml:trace contextRef="#ctx0" brushRef="#br0" timeOffset="135265.97">14078 9290 1337 0,'0'0'56'0,"0"0"-44"16,0 0-12-16,0 0 0 0,0 0 45 0,0 0 7 15,0 0 2-15,0 0 0 0,0 0-35 0,0 0-7 16,0 0-2-16,0 0 0 0,0 0 29 0,-6 0 5 15,0 2 2-15,3 1 0 0,-3 2-34 0,6 3-12 16,-2 0 9-16,-1 3-9 0,0 4 0 0,0-1 0 16,0 2 0-16,0 2 0 0,0-2 0 0,3 5 0 15,-3-2 0-15,0 4 0 0,0 1-10 0,3 3 10 16,-3-1-13-16,0-2 5 0,0 2 8 0,3-2 0 16,0 3 10-16,-3-1-10 0,3-2 20 0,0 0-1 15,3-3-1-15,-3-3 0 0,0 1 1 0,0-3 0 16,3-6 0-16,-3 1 0 0,3 0-30 0,-3-3-5 0,3-3-2 0,-3 0 0 15,0-5 10-15,0 0 8 16,0 0-12-16,0 0 12 16,0 0-48-16,0 0-2 0,0 0-1 0,-3-5 0 0,-3-3-21 0,3 0-5 0,0 0-1 15,-3-3 0-15,3 1 34 0,-3-3 6 16,0-1 2-16,0 1 0 0,-3-3 36 0,0 3 0 16,0-3 9-16,0 0-1 0,-3 3 37 0,3 0 8 0,1 0 2 15,-1 2 0-15,0 0 13 0,0 4 4 16,3-1 0-16,0 0 0 0,0 2-28 0,3 4-6 0,3 2-1 0,0 0 0 0,0 0-29 0,0 0-8 15,0 0 0-15,0 0 0 0,6-3 0 0,0 0 0 16,3 3 0-16,3 0 0 0,3 0 0 0,-4 0 0 16,4 3 0-16,3-3-8 0,-3 3 8 0,3-1 0 15,0-2 0-15,0 3 0 0,0-3 0 0,-1 0 0 16,4 0 0-16,0 0 0 0,0 0 0 0,-3-3 0 16,3 1 0-16,-4-1 8 0,4 0-8 0,-6 1 0 15,3 2 0-15,-6-3 0 0,3 3 0 0,-3 0-15 16,-3 0 4-16,0 0 1 15,-3 0-13-15,-1 0-2 0,-2 3-1 0,-3-3 0 16,0 0-22-16,0 0-5 0,0 0-1 0,0 0 0 16,0 0-127-16</inkml:trace>
  <inkml:trace contextRef="#ctx0" brushRef="#br0" timeOffset="136932.87">14358 9213 1429 0,'0'0'127'0,"0"0"-102"15,0 5-25-15,0 0 0 16,0 1 20-16,0-1 0 0,0 0-1 0,-3 3 0 0,3 3 6 0,0-1 2 15,0 1 0-15,-3 2 0 0,3 0-27 0,0 3 0 16,0 0 0-16,-3 3 0 16,3-1-16-16,0 1-9 0,-3 2-2 0,0 0 0 0,3 0 27 0,0 3 0 15,-3 0 0-15,0-3 0 0,0 3 0 0,0 0 0 16,0-3 0-16,0 0 0 0,0 0 17 0,0-2 9 16,-3-1 2-16,3 1 0 0,1-3-2 0,-1-3 0 15,0-3 0-15,-3 1 0 16,3 0-8-16,-3-6-2 0,3 0 0 0,0 0 0 0,3-5-16 0,0 0 0 15,0 0 8-15,-6 3-8 0,6-3 0 0,0 0 0 16,0 0-11-16,-3-5 11 0,3-1-12 0,0-4 4 16,0-1 8-16,3 1-13 0,0-3 13 0,3-3-11 15,0 2 11-15,3 1-10 0,0 0 10 0,-1 0 0 16,1-1 0-16,3 1 0 0,-3 3 0 0,3-1 14 16,-3 3-3-16,0 0-1 0,0 0-10 0,-3 3 0 15,3 0 0-15,0-1 0 0,-3 4 0 0,3-1 0 16,-3 0 0-16,0 3 0 0,-1 0 0 0,-2 3 0 15,3 0 0-15,-3 2 0 0,3 0 17 0,-3 1 2 16,3 2 0-16,-3 2 0 0,0 1-31 0,3-3-5 16,-6 2-2-16,3 3 0 0,0 1 19 0,0-4 0 15,-3 4 0-15,3-1 0 0,-3 3 0 0,0-3 0 16,3-3 0-16,-3 1 0 0,0 0 0 0,3-3 0 16,-3-1 0-16,0-1 0 0,0-4 0 0,0-2 0 0,0 0 0 15,0 0 0 1,0 0-55-16,0 0-7 0,0 0-2 0,0 0 0 0,0 0 37 0,3-2 7 0,0-4 2 15,0 1 0-15,0-3-22 0,3 0-5 16,-3-2-1-16,3 2 0 0,-3-3-14 0,3 1-4 16,-3 2 0-16,3-3 0 0,-3 3 52 0,3 0 12 0,-3 3 0 0,3-3 0 0,-4 3 100 0,4-1 22 15,-3 1 5-15,0 0 1 0,-3 5-103 0,0 0-25 32,0 0 0-32,0 0 0 0,0 0 23 0,0 0-1 0,0 0 0 0,0 0 0 0,6 2-22 0,-3 1-10 15,0 2 1-15,0 1 0 16,0 2-17-16,0-3-3 0,-3 6-1 0,3-4 0 0,3 1 14 0,-3 0 4 15,0 0 0-15,3-2 0 0,0 2 12 0,-3-3 0 16,6-3 9-16,-3 4-9 0,0-4 36 0,3 1 2 16,0 0 0-16,-3-1 0 0,3-2 10 0,0 0 1 15,-1 0 1-15,1-2 0 0,0-1-50 0,-3 0 0 16,0 1 0-16,0-1-9 0,0 0 9 0,-3-2 8 16,0 3-8-16,0-6 11 0,-3 2 23 0,3-2 5 15,-3 3 1-15,0 0 0 0,0 5-13 0,3-6-3 16,-6 1 0-16,3 5 0 0,-3-8-24 0,0 3 0 15,0-3 0-15,-3 3 0 0,3-1 0 0,-3 4 0 16,0-4 0-16,0 4 0 0,0-1 0 0,0 1 0 16,-3-1 0-16,6 3 0 0,-2 0 0 0,-1 3 0 15,0-1 0-15,-3 1 0 0,6-1 0 0,-3 4 0 16,3-4 0-16,-3 4 0 0,6-1 0 0,-3 3 0 16,0 0 0-16,3 2 0 0,3-2-46 0,-3 3-14 15,3 0-4-15,0-3 0 0,0 2 52 0,3-2 12 16,0 0 0-16,0-3 0 0,3 1 0 0,0-4 0 0,-1 1-10 0,1-1 10 15,0 1 0-15,3-3 0 0,-3 0 0 0,3-3 0 16,-3 3-46-16,0-2-14 0,0-1-4 0,0-2 0 0,0 2 52 0,0-2 12 31,-3 2 0-31,0-2 0 0,2 0 28 0,-2-1 8 0,0 1 1 0,3 0 1 0,-6 0-10 0,3-1-1 16,0 1-1-16,-3 0 0 0,0 2-26 0,-3 3 0 16,3-5 0-16,-3 5 0 0,0 0 0 15,0 0 0-15,0 0 0 0,0-6 0 0,0 6 43 0,0 0 3 16,0 0 1-16,-3-5 0 0,3 5-24 0,-6 0-5 15,3-2-1-15,-3 2 0 0,6 0-27 0,-6 2-6 16,3 3 0-16,-3 1-1 0,3-1 27 0,-3 0 6 16,3 3 0-16,0 0 1 15,3 0-65-15,-2-3-12 0,2 3-4 0,0-2 0 0,0-1 80 0,0-5 16 16,0 5 4-16,0-5 0 16,2 6-58-16,-2-6-11 0,3 2-3 0,-3-2 0 0,6 0 36 0,-3 0 0 15,3 0 0-15,-3-2 0 0,3-4 0 0,-3 4 0 16,3-4 0-16,-3 1 0 0,3 0 0 0,0-1 0 15,-3 1 0-15,3 0 0 0,-3 0-8 0,3-1 8 16,-3 1 0-16,3 2 0 0,-3 1-16 0,-3 2 3 16,3-3 1-16,-3 3 0 15,0 0-38-15,6-3-7 0,-6 3-2 0,3 0 0 0,-3 0-99 0,6 3-20 16,-6-3-4-16,3 0-1 0</inkml:trace>
  <inkml:trace contextRef="#ctx0" brushRef="#br0" timeOffset="137564.9">15147 9760 806 0,'0'0'17'0,"0"0"4"0,0 0 1 0,0 0 2 0,0 0-24 0,0 0 0 16,0 0 0-16,0 0 0 0,0 0 78 0,0 0 11 15,0 0 3-15,0 0 0 0,0 0-37 0,0 0-7 16,0 0-2-16,0-5 0 0,0 5 4 0,-6-2 1 15,0-4 0-15,-3 4 0 0,0-4 5 0,0 4 0 16,-3-1 1-16,0-2 0 0,-2 2-37 0,-1 0-8 16,0 1-2-16,0-1 0 0,0 3 22 0,0 0 4 15,3 0 0-15,0 0 1 16,0 3-59-16,0-1-12 0,4 1-2 0,-1 2-1 0,0 1 37 0,3-1 0 16,0 3 0-16,3 2 0 15,0-2-59-15,0 3-4 0,3 0-1 0,0-1 0 0,3 1 52 0,-3 2 12 16,6-2 0-16,-3 2 0 0,6-3 0 0,-3 1 0 15,3 0 0-15,-1-4 0 0,1 1-54 16,3-2-8-16,0-4-2 0,0-2 0 0,3 0 52 16,0-5 12-16,0-3 0 0,0 0 0 0,3-5 48 15,-4-3 13-15,4 0 3 0,-3-5 0 0,-3 3-64 0,0-6-13 16,3 0-3-16,-3-3 0 0,0 1 26 0,-3 0 5 16,3-1 1-16,-1-2 0 0,-2 5-16 0,0-2 0 15,0-1 0-15,-3 1 0 0,0 2 68 0,0 0 12 16,-3 3 1-16,0 0 1 0,3 0-43 0,-6 2-9 15,3 3-2-15,-3 3 0 0,3 0-8 0,-3 2-1 16,0 3-1-16,0 3 0 0,-3 0-18 0,3 5 8 0,0 0-8 0,0 0 0 0,0 0 0 0,-3 2 0 16,-3 1 0-16,0 0 0 0,3 2 0 15,0 3 0-15,0 2 0 0,-3-2 0 0,3 3 0 0,0 2 0 16,0 0 0-16,-3 1-9 0,6 2 9 0,-3-1 0 16,0 1 0-16,0 3 0 0,3-1 0 0,-3 3 0 15,3-2 0-15,-3 2 0 0,3-2 0 0,0 2-10 16,3-3 1-16,-3 1 0 0,3 2 0 0,-3-5 0 15,3 2 0-15,3 1 0 16,-3-3-30-16,0 0-5 0,3-3-2 0,-3-2 0 0,3-1 37 0,0 1 9 16,0-1 0-16,3-2 0 15,0 3-53-15,-3-3-9 0,3-3-2 0,-3 0 0 16,3-2 0-16,0 0 0 0,0-3 0 0,2 0 0 16,-2 0-98-16</inkml:trace>
  <inkml:trace contextRef="#ctx0" brushRef="#br0" timeOffset="137894.18">15608 9676 1497 0,'0'0'32'0,"0"0"8"0,0 5 0 0,-3-2 4 0,0 2-36 0,0 3-8 16,0-3 0-16,0 6 0 0,0-3-12 0,3 2-4 15,-3 1 0-15,-3 2-1 0,4 0 7 0,-1 3 2 16,0 5 0-16,0 1 0 0,0 1-10 0,0 4-2 15,0-1 0-15,3 6 0 0,-3 0 7 0,0 2 1 16,3 3 0-16,-3 3-570 0</inkml:trace>
  <inkml:trace contextRef="#ctx0" brushRef="#br0" timeOffset="138330.04">15629 10131 1036 0,'0'-82'23'0,"0"50"5"0,0 0 0 0,0-2 1 0,0 0-29 0,0 2 0 16,0 0 0-16,0-2 0 0,0 5 63 0,3 2 6 16,-3 3 2-16,0 3 0 0,0 3-24 0,0 2-5 15,3 5-1-15,-3-2 0 0,0 5-20 0,3 3-4 16,-3-1-1-16,0 6 0 0,0 0 39 0,0 0 7 15,3-2 2-15,0-1 0 0,0 3-52 0,3 0-12 16,0 3 0-16,0 2 0 0,0 0 0 0,0 1 0 0,3 2 0 16,-3 2 0-16,3 1 0 0,-1-1 0 0,1 1 0 15,0 0 0-15,3-1 0 0,-3 1 0 16,0-3 0-16,0 2 0 0,0-2 0 0,0 0 0 0,0-3 0 0,-3 3 0 0,-3-5 0 0,0 5 0 16,0-5 0-16,0 2 0 0,0 0 0 0,-3-5 0 31,0 0 0-31,-3 5 0 0,-3 1 0 0,0-1 0 0,-3 0 0 0,0 1 0 15,0-4 0-15,-3 4 0 0,0-4 0 0,0 1 0 0,0 2 0 0,0-2 0 16,1-1 0-16,-1 1 0 16,3 0-48-16,0-3-13 0,0 2-3 0,3 1 0 15,0-3 0-15,6 0 0 0,0 0 0 0,0 0 0 16,0 0-51-16,0 0-10 0,0 0-3 0,0 0 0 16,6 0 52-16,0-3 9 0,0 3 3 0,0-5 0 0</inkml:trace>
  <inkml:trace contextRef="#ctx0" brushRef="#br0" timeOffset="138749.91">15608 9768 1337 0,'0'0'56'0,"0"0"-44"15,0 0-12 1,0 0 0-16,0 0 53 0,0 0 9 0,0 0 2 0,0 0 0 0,0 0 0 0,0 0 0 16,0 0 0-16,0 6 0 0,-3-1-20 0,0 0-4 15,0 3-1-15,0 0 0 0,0 3-31 0,0 2-8 16,0 3 0-16,-3 0 0 0,4 2 10 0,-1 3-2 15,0 3-8-15,0 0 12 0,0 0-12 0,0 2-15 16,0 3 3-16,3 1 1 0,-3 1 11 16,0-2 0-16,3 3 0 0,-3 0 0 0,3-3 0 0,0 0-8 15,0 0 8-15,0 0-8 0,0-2-3 0,0-1 0 16,0-2 0-16,0 2 0 0,3-2-8 16,-3-5-1-16,0 2-1 0,3-5 0 0,-3-3 21 0,0 0 0 15,3-2 0-15,-3-3 0 0,0 0-18 0,0-3 1 16,3 0 0-16,-3-5 0 15,0 0-75-15,0 0-16 0,0 0-2 0,0 0-1 16,0 0-65-16</inkml:trace>
  <inkml:trace contextRef="#ctx0" brushRef="#br0" timeOffset="139634.26">15960 9798 1497 0,'-6'0'32'0,"6"0"8"0,0 0 0 0,-6 2 4 0,6-2-36 15,-6 0-8-15,3 0 0 0,3 0 0 0,-6 3 0 0,6-3 0 16,-6 2 0-16,6-2 0 0,-3 3 0 0,3-3 0 15,-6 5 0-15,6-5 0 0,-3 6 0 0,0 2 0 16,0 0 0-16,3 2 0 16,0-2-49-16,0 3-12 0,3-3-3 0,0 2 0 0,0 1 76 0,0-3 16 15,3 0 2-15,0 0 1 0,0 0-15 0,0-3-4 16,3 0 0-16,-1-2 0 0,1-1 8 0,3-2 0 16,-3 0 1-16,0-2 0 0,0-1 35 0,3-2 6 15,-3 0 2-15,-3-6 0 0,3 3 0 0,-3 0 0 16,3-3 0-16,-6 1 0 0,3-1-52 0,-3-2-12 15,0 3 0-15,-3-4 0 0,3 4 0 0,-3-1 0 16,0 1 0-16,-3-4 0 0,3 6 12 0,-6-2-1 16,3 2 0-16,-3-3 0 0,3 3 5 0,-3 0 0 15,0 0 1-15,0 1 0 0,0 4-36 0,0-2-7 0,3 2-2 16,-3 0 0-16,6 3 9 0,0 0 2 0,-6 3 0 0,3 2 0 16,0 1-75-16,3 1-16 0,-3 1-2 0,3 0-1 15,3 0-13-15,0 0-4 0,0 0 0 0,0-3 0 16,3 1 67-16,-3-1 13 15,3 0 2-15,3-2 1 0,-3 2 72 0,0-2 14 0,3 0 3 0,-3 2 1 0,3-3 29 0,-3 1 6 16,2-3 0-16,-2 3 1 0,0-1-35 0,3 1-7 16,-3 0-2-16,3-1 0 0,-3 1-21 0,3 2-5 15,0-2-1-15,0 2 0 16,0 1-59-16,-3-1-12 0,3 0-3 0,0 0 0 0,0 1 52 0,-3-1 12 16,2 3 0-16,-2-3 0 0,0-2 0 0,0 2 0 15,-3-2 0-15,6-1 0 0,-3-2 48 0,0 0 13 16,0 0 3-16,0 0 0 0,-3-2-14 0,3-1-2 15,-3 0-1-15,3-2 0 0,0 0 3 0,-3 0 1 16,0-1 0-16,0-2 0 0,-3 0-18 0,3-2-3 16,-3-1-1-16,0 3 0 0,0-2-29 0,0-1 8 15,-3 1-8-15,0-1 0 0,-3 0 32 0,3-2 3 16,-3 3 1-16,0-4 0 0,0 4-12 0,0-1-3 16,0 1 0-16,-3 2 0 0,0 2-21 0,0 1 0 15,0 0 0-15,0 2-8 16,1 3-24-16,-1-2-5 0,0 4-1 0,0-2 0 0,3 3-33 0,0 2-6 15,0 0-2-15,0 1 0 0,3 2-120 0,0 0-24 16,3 5-5-16,0-3-311 0</inkml:trace>
  <inkml:trace contextRef="#ctx0" brushRef="#br0" timeOffset="139995.43">16549 9311 1267 0,'0'0'112'0,"6"-3"-89"16,-6 3-23-16,0 0 0 0,3-3 56 0,-3 3 6 16,0 0 2-16,0 0 0 0,0 0-52 0,0 0-12 15,0 0 0-15,3 6 0 0,-3-4 54 0,0 4 8 16,0 2 2-16,-3-3 0 0,0 3-22 0,0 0-4 15,-3 2-1-15,3 1 0 0,-3-1-29 0,0 4-8 16,-3-1 0-16,3 5 0 0,-3-2 0 0,3 6-13 16,-3 1 1-16,3 6 1 15,-3 3-13-15,3 0-2 0,1 0-1 0,-1 5 0 0,0-3 27 0,0 1 0 16,3-4 0-16,0 1 0 0,0 0 0 0,3-3 0 16,0-5 0-16,0-1 0 0,3-1 46 0,0-4 14 15,3-2 4-15,0 0 0 0,0-5-52 0,-1-4-12 0,1-1 0 0,3-1 0 31,-3-2-100-31,3-3-22 0,-3 0-5 0,3-3-1 0</inkml:trace>
  <inkml:trace contextRef="#ctx0" brushRef="#br0" timeOffset="-185318.59">1749 8147 759 0,'0'0'16'0,"-9"-3"4"0,4-2 1 0,2 7 1 0,3 9-22 0,0-11 0 15,-6-11 0-15,3-2 0 0,3 13 0 0,0 0 0 16,-3-5 0-16,3-1 0 16,-6-4 30-16,6 5 2 0,0 5 0 0,0 0 0 0,0 0-16 0,0 0-4 15,0 0 0-15,0 0 0 0,0 0 0 0,0 0 0 16,0 0 0-16,0 0 0 0,0 0-12 0,0 0 0 16,0 0 0-16,0 0 0 0,0 0 0 0,0 0 0 15,0 0 0-15,6-6 0 0,-6 1 0 0,3 0 0 0,6-1 0 16,-9 6 0-16,3 3 9 0,2-3-1 0,4 0 0 0,-6-3 0 15,3 3 20-15,6-2 3 0,-9-1 1 0,6 0 0 16,-3 1-32-16,6 2 0 0,-3 10 0 0,0-2 0 16,3-2 11-16,0-1-11 15,3 0 12-15,-1 0-12 0,1 1 8 0,0-1-8 0,3 0 0 0,0 1 0 16,0-1 0-16,3 0 0 0,-1-7 0 0,-2 4 0 16,3 4 0-16,-3-4 0 0,6-2 0 0,-3 0 0 15,-3 0 0-15,8 0 10 0,-5 3-10 0,3-1 8 16,3 1-8-16,0 0 0 0,2-3 0 0,-5 2 0 15,3 1 0-15,0 0 0 0,-4-1 0 0,4-2 0 16,-3 0 8-16,0 3-8 0,0-3 12 0,-3 5-4 16,5-2 5-16,-2 0 1 0,0-1 0 0,6-2 0 15,-6 3 21-15,2 2 4 0,1 0 1 0,0-2 0 16,3 2-40-16,-4-2 0 0,1 5 0 0,-3-3 0 16,0 3 0-16,6-3 0 0,-7-2 0 0,7 2 0 0,6-2 0 0,-3 0 0 15,2-3 0-15,-2 5 8 0,3-2-8 0,-3 5 8 16,-1-3-8-16,4 0 8 0,-3-5-8 0,3 3 0 15,2 2 0-15,1-2 0 0,0-1 0 0,-1-2 0 16,1 3 0-16,0-3 0 16,-4 0 0-16,1 0 11 0,0 3-1 0,6-3 0 0,-4 2-10 0,4-2 0 15,0-2 0-15,-4 2 0 0,4-3 0 0,-3 3 0 16,-1-3 10-16,1 6-10 0,0 8 0 0,2-11 0 16,4-6 0-16,-6 1 0 0,2 2 12 0,1 1-12 15,0-1 12-15,-4 0-12 0,1-2 11 0,0 3-11 16,5 2 10-16,-2 0-10 0,0 0 0 0,0 2 0 15,-1-2 0-15,-2 0 0 0,0-2 0 0,-1-1 12 0,1 0-1 0,3 1-1 16,2 2 10-16,1 0 1 0,-3-3 1 0,2 0 0 16,-2-2-22-16,-3 2 0 0,5 3 0 0,-2-2 0 15,3 2 0-15,-1 0 0 0,1-6 0 0,0 1 0 16,-4 2 0-16,-2 1 0 0,3 4 0 0,-4-2 0 16,7-2 0-16,-3-1 0 0,-1 1 0 0,1-1 0 15,0 0 0-15,-1 1 0 0,-2-1 0 0,0 0 0 16,-1-2 0-16,4 5 0 0,0 0 0 0,2 3 0 15,-2-1 0-15,0-2 0 0,-4 3 0 0,1-3 0 16,-3 0 0-16,2 0-10 0,1 3 1 0,0-3 0 16,0 5 21-16,-1-2 4 0,4-1 0 0,-3-2 1 15,-1 0-17-15,1 0 0 0,-3-2 0 0,2 2 0 16,1 2 0-16,0 1 8 0,3-3-8 0,2 0 10 16,-5 0-10-16,3-3 0 0,-4 3 0 0,-2 0 0 0,3-2 0 15,-1 2 13-15,1 0-3 0,3-3-1 16,-1-2-9-16,1 2 12 0,-3 3-12 0,-4 0 12 0,4 0-2 0,-3 0 0 15,0-3 0-15,-1 1 0 0,7 2-2 0,-3 0 0 16,-1 0 0-16,1 0 0 0,0-3-8 16,-1 0 0-16,-2 3 0 0,0 0 0 0,0 0 8 0,2 0 0 15,4 0 0-15,-3 0 0 0,-1 0 4 0,1-2 0 16,0 2 0-16,-4 2 0 0,1 1-12 0,0 0 0 16,0-9 0-16,-1 4 0 0,4 4 0 0,3 1-17 15,-4 2 4-15,1-2 1 0,-3 0 12 0,3-1 16 16,-4-2-3-16,4 0-1 0,0 0-12 0,-1 0 0 15,4 0 0-15,0 0 0 0,-1-2 0 0,-2-4 0 16,0 4 0-16,-1-1 0 0,1 0 0 0,-3 3 0 0,3 0 0 0,2-2 0 16,4-4 0-16,-3 4 0 0,-4-3 0 0,1 2 0 15,0 0 0-15,-4 1 0 0,4 2 0 0,0-3 0 16,-1 0 0-16,4 1 0 0,-3-1 0 0,-1 0 0 16,1 1 0-16,-3-1 0 0,3 0 0 0,-4 3 0 15,1 0 8-15,3 6 0 0,-1 2-8 0,1-6 12 16,0-7-12-16,0-3 0 0,-4 5 0 0,1 1 0 15,0 2 9-15,-4 2-9 0,1-2 8 0,0 0-8 16,3-2 0-16,-1 2 0 0,1 2 8 0,0 1-8 16,-1 0 0-16,-2-1 0 0,0 4 0 0,0-4 0 15,-4-2 0-15,4 3 8 0,0-3-8 0,0 3 0 16,-1-1 8-16,4 1-8 0,-3 0 8 0,3-1-8 16,-4 3 0-16,1-2 0 0,0 0 0 0,-3-1 0 15,2 1 0-15,1 0 0 0,0-1 0 0,3 1 0 16,-1 0 0-16,1-1 0 0,0 1 9 0,-1-3-9 31,-2 3 0-31,0 2 0 0,-3 0 0 0,2-2 0 0,4-6 0 16,0 0 8-16,0 3-8 0,-4-2 0 0,4 2 0 0,0 0 8 0,-3 0-8 0,2 2 0 0,-2 1 0 0,3-3 8 15,-4-3-8-15,4 1 0 0,-3 2 11 0,3 0-3 16,-1 5 0-16,1 0 0 0,3-2-8 0,-7 0 0 16,4-1 0-16,0-2 0 0,0 3 0 0,-1 2 8 15,1 1-8-15,3-4 8 0,2 1-8 0,1-3-11 16,-3 3 3-16,-3-3 0 0,2 5 8 0,-2 0 11 15,3-2-3-15,2-1 0 0,1-4-8 0,0 2 0 16,-1 0 0-16,-2 0 0 0,3 2 0 0,-4 1 0 16,1-6 0-16,0 3 0 0,2 3 0 0,1 0 8 15,0-1-8-15,2 1 8 0,-2 0-8 0,3-3-17 0,-7 0 4 0,4 0 1 16,0 2 12-16,2 1 16 0,1 0-3 0,0-1-1 16,-4 1-12-16,4 0 8 0,-3-1-8 0,-1 1 0 15,43 2 35-15,-43-2-19 0,4-3 0 16,3 2-16-16,-4-2 0 0,1 0 0 0,0 0 0 15,-1 3 0-15,1-3-19 0,0 0 3 0,2 0 0 16,4 0 25-16,-4 3 6 0,-2-6 1 0,3 0 0 16,-7-2-16-16,4 0 0 0,3 0 0 0,-4 2 0 15,7 3 0-15,-3-8 0 0,-1-13 0 0,1 13 0 16,-1 10 0-16,1 4 0 0,0-6 0 0,2 0 0 16,4-3 0-16,-7 0 0 0,1 1 0 0,0-1 0 15,2 1 0-15,1-1 0 0,0 0 0 0,-1 1 0 16,4-1 0-16,-4-2 0 0,-2-1 0 0,0 1 0 15,2 5 0-15,1-3 0 0,2 3 0 0,-2 0 0 16,0 0 0-16,-4-2 0 0,4-1 0 0,-4 0 0 16,4 3 0-16,-3 3 0 0,5 0 0 0,-5-1 0 0,-1-2-10 0,-2 3-2 15,0-3 0-15,-1 0 0 0,7 3 20 0,-3-1 3 16,-1 1 1-16,-2 0 0 0,-3-3-12 0,-1 2-12 16,1-2 2-16,3 0 1 0,-4 3 9 0,4 0 0 15,0-3 10-15,-1 2-10 0,-2 1 8 0,0 0-8 16,-4-1 0-16,1-2 0 0,3 0 11 15,-1-2-11-15,4 2 12 0,0 0-12 0,-4 0 14 0,1 0-4 16,0 5-1-16,-4-3 0 0,1 1-9 0,3-3 0 16,-4 0 0-16,4 0 0 0,0-3 0 0,-1 1 0 0,-2 7 0 15,0-2 0-15,-1-3 0 0,-5 2 0 0,3-2 0 16,0 0 8-16,-4 3-8 0,4 0 0 0,0-1 0 0,0 1 8 16,-1 0-8-16,-2-1 8 0,0 1-8 0,-1 0 8 15,-2 2-8-15,0-2 0 16,0-1 0-16,0 1 0 0,2 2 0 0,-2-2 0 0,0-1 0 0,3 1 0 15,-1 0 0-15,1-1 0 0,-3 1 0 0,-3 0 0 16,2 2 0-16,-2 0 0 0,3-5 0 0,-3 3 0 16,2-3 0-16,1 2 0 0,3-2 0 0,-3 3 0 15,-1 0 0-15,4-3 0 0,-3 2 0 0,-3 4 0 16,3-1 0-16,-4-2 0 0,1-6 0 0,3 0 0 16,-3 3 0-16,2-2 0 0,1-1 0 0,0 3 0 15,3-3 0-15,-4 3 0 0,1 0 0 0,0-2 0 16,-3-1 0-16,0 0 0 0,-1 1 0 0,-2-1 0 15,3 3 0-15,-3 0 0 0,0-2 0 0,2-1 0 16,-2 0 0-16,0 3 0 0,3-2 0 0,0 2 0 0,-1 0 0 0,-2-3 0 16,0 3 0-16,0-5 0 0,-3 5 0 15,2-3 0-15,-2 6 0 0,3-6 0 0,-3 0 0 0,3 1 0 16,3 2 0-16,-1 0 0 0,1 0 0 0,0 0 0 16,0 2 0-16,0-2 0 0,2-5 0 15,-5 2 0-15,3 3 0 0,0 0 0 0,-4 3 0 0,1-6 0 16,0 1 0-16,0-1 0 0,0 3 0 0,3-2 0 15,-1-4 0-15,1 4 0 0,0 2 0 0,-3 0 0 16,0-3 0-16,-1 0 0 0,1 1 0 0,-3-4-11 16,0 4 3-16,-3 2 0 0,0 2-12 0,-1-2-1 0,1-2-1 0,0-1 0 31,0 0-102-31,-3 3-20 0,24 6-4 0,-13-6 0 0</inkml:trace>
  <inkml:trace contextRef="#ctx0" brushRef="#br0" timeOffset="-154868.98">13763 10517 1071 0,'0'0'30'0,"0"0"7"0,0 0-29 0,0 0-8 16,0 0 0-16,0 0 0 0,0 0 17 0,0 0 3 15,0 0 0-15,6 0 0 0,0 0-20 0,0 0 0 16,0-2 0-16,0 2-9 0,2-3 9 0,-2 3 9 16,3-3-1-16,0 3-8 0,3-2 0 0,-3-1 0 15,3 0 0-15,-3 3 0 0,0-2-11 0,3-1 1 16,0 0 0-16,-3 1 0 0,3-1 10 0,-4 0 12 16,4 3-2-16,-3-2-1 0,3 2-9 0,-3 0-17 15,3 0 4-15,-3 0 1 0,3 0 12 0,0 2 0 16,0 1 0-16,3 0 0 0,-3-3 0 0,-1 2 0 0,4-2 0 15,0 3 0-15,3 2 0 0,-3-2 0 0,0 0 10 0,0-1-10 16,3 1 8-16,-1 0-8 0,1 2 8 0,-3 0-8 16,3 0 8-16,0 1-8 0,-3-1 8 0,3 0-8 15,-1 3 8-15,-2-2-8 0,0 1 8 0,3-4-8 16,-3 2 8-16,3 1-8 0,0-4 8 0,0 4-8 16,5-4 0-16,-2-2 0 0,3 0 0 0,3 0 0 15,-3-2 0-15,2-4 0 0,1 4 0 0,0-6 0 16,0 0 0-16,-3 3 0 0,2-3 0 0,4 0 0 15,-3 2 8-15,3 1-8 0,2 0 8 0,-2-1-8 16,0 1 12-16,0 3-4 0,-1-4 0 0,-2 4 0 16,0 2 4-16,0-3 0 0,-3 3 0 0,-1 0 0 15,1 0 12-15,0 0 4 0,0 3 0 0,0 2 0 16,0-2-16-16,-1 2-4 0,1 0 0 0,0 0 0 0,0 3-8 16,0-2 8-16,-1 2-8 0,-2 0 8 0,0-1-8 0,0 1 0 15,-3 0-12-15,3-2 12 0,-4 4 0 0,1-2 0 16,0 3 0-16,0-3 12 0,0 0-26 0,3-3-5 15,-3 0-1-15,2 0 0 0,-2 1 0 0,3-4-1 16,-3 1 0-16,3 0 0 0,0-6 11 0,0 0 10 16,-1 3-13-16,1-5 5 0,0 0 8 0,0 0-8 15,-3-1 8-15,3-2-8 0,-4 3-4 0,4 0 0 16,0-1 0-16,3 1 0 0,-3-3 12 0,0 3 0 16,-1 2 0-16,4 1 0 15,-3-1-24-15,0 0-2 0,0 3-1 0,-3-2 0 0,-1 2 47 0,-2 0 8 16,3 2 3-16,-6 1 0 0,3 0-15 0,-3 2-4 0,0 0 0 0,0 1 0 15,0-1-3-15,0 3-1 0,-4 0 0 0,4 0 0 16,-3-3 20-16,3 3 3 0,0-3 1 0,-3 0 0 16,3 1-32-16,3-4 0 0,0 1 0 0,0 0 0 15,2-1 0-15,1-4 0 0,0 2 0 0,0-3 0 16,3 0 0-16,0 1 0 0,-3-6 0 0,2 0 0 31,-5 3-20-31,3-1-11 0,0-2-1 0,0 3-1 16,-3-6 1-16,0 1 0 0,2-1 0 0,1 1 0 0,0-4 11 0,-3 4 2 0,3-3 1 0,3-1 0 15,0 1 18-15,-1 3 0 0,-2-4 0 0,0 4-308 16,0-3-62-16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10:05:52.565"/>
    </inkml:context>
    <inkml:brush xml:id="br0">
      <inkml:brushProperty name="width" value="0.05292" units="cm"/>
      <inkml:brushProperty name="height" value="0.05292" units="cm"/>
      <inkml:brushProperty name="color" value="#FF0000"/>
    </inkml:brush>
  </inkml:definitions>
  <inkml:trace contextRef="#ctx0" brushRef="#br0">15218 9364 1587 0,'0'0'35'0,"0"0"7"0,-3-6 2 0,-3 1 0 0,3 0-35 0,-5-3-9 16,2 3 0-16,-3-3 0 0,3 2 12 0,-3-2 0 0,-3 3 0 0,3-3 0 15,0 0-12-15,-3 3 0 0,-3-3 0 0,3 5 0 16,0-2-9-16,-5 2-1 16,2 1 0-16,0 2 0 15,-6 2-20-15,3-2-4 0,-3 3-1 0,-3 2 0 0,1 1 15 0,-4-1 2 0,3 3 1 0,0 0 0 16,0 2 17-16,4-2 11 0,-4 3-2 0,0 2 0 16,0 0 22-16,0 1 4 0,0-1 1 0,1 3 0 15,-1 2-8-15,-3 1 0 0,3-1-1 0,0 3 0 16,1 1-8-16,-1-1-2 0,3 3 0 0,-3-1 0 15,6-1-17-15,-3 1 0 0,4-2 0 0,-1 1-9 16,3 1 9-16,-3-1 0 0,6-1 0 0,-3 0 8 16,0 0-8-16,3 0 0 0,1 3 0 0,-4-3 8 15,6 6-8-15,-3-3 0 0,6-1 0 0,-3 1 0 16,3 0 0-16,0-3 0 0,0 0 0 0,3 0 0 0,3-2 0 0,0 0 0 16,3-4 0-16,0 4-8 0,3-3 8 0,0-3 0 15,3 3-9-15,3 0 9 0,0 0 0 0,0-3 0 16,2 3-9-16,1-3 9 0,3 3 0 15,0-3 0-15,3 3-8 0,3-3 8 0,3 0 0 16,-1 1-12-16,4-1 12 0,0-3-10 0,3 4 10 0,-1-1 0 16,4-2 8-16,-3-4-8 0,2 1 0 0,1 0 8 15,3 0-8-15,3-2 0 0,2-4 11 0,1 1-3 16,0-1 0-16,2-2 0 0,-2 0-8 0,2 0 0 16,4 0 0-16,0 0 0 0,2-2 0 0,-2 2 0 0,2-3 0 0,-2 1 0 15,0 2-11-15,2-3-4 0,1 0-1 0,-1-2 0 16,1 0 1-16,-1-1 0 0,-2 1 0 0,3-3 0 15,-1 0 7-15,1 0 8 0,5-2-13 0,-5-1 5 16,2 3-6-16,-5-2-1 0,6-4 0 0,-4 4 0 16,4-3 4-16,-1 2 1 0,-2-2 0 0,-1 2 0 15,-2 1-3-15,3-4-1 0,-1 4 0 0,-2-3 0 16,2-3 14-16,-5 2 0 0,0-1 0 0,-1-4-9 16,-5 3 9-16,3-5 16 0,-4 2-4 0,-2-2-1 15,3 3 10-15,-4-3 3 0,-2-1 0 0,-3-1 0 16,-3 1-24-16,-4-1 0 0,1-1 0 0,-6 0-8 15,0 0 8-15,-3-2 8 0,-3 5-8 0,-4-3 11 16,4 3-3-16,-6-3 0 0,-3 3 0 0,0-1 0 16,-6 1 0-16,3 0-8 0,-6 0 12 0,0 0-4 0,-3 0 15 15,0 2 2-15,-6-2 1 0,0 0 0 16,-2 0 0-16,-4-1 0 0,0 1 0 0,-6 3 0 0,-6-3-11 0,1 5-3 16,-7-3 0-16,0 3 0 0,-3-2-12 0,-2-1 0 15,2 3 0-15,-3-2 0 0,1-1 0 0,-7 6 0 16,0 3-13-16,-2-6 4 0,-1-3-11 0,1 1-3 15,-1 2 0-15,-3 0 0 16,-2 5-11-16,2 1-2 0,-2-1-1 0,2 3 0 16,1 3-1-16,2 2 0 0,-6 3 0 0,1 3 0 15,-4 2 5-15,1 0 1 0,2 3 0 0,1 0-388 16,-1 0-76-16</inkml:trace>
  <inkml:trace contextRef="#ctx0" brushRef="#br0" timeOffset="1213.83">7542 10634 1026 0,'-12'2'28'0,"12"-2"8"0,-9-2-28 0,3-1-8 0,-3 0 0 0,3 1 0 15,0-1 62-15,0-5 11 0,0-5 3 0,0 0 0 16,0-3-45-16,3 0-9 0,0-3-2 0,-3-2 0 15,3 0-9-15,0-3-3 0,1 0 0 0,-4-2 0 16,3-1-8-16,0-4 0 0,3 2 0 0,-3-3-11 16,0-3 11-16,0-2 0 0,3 0 0 0,0-2-8 15,-3-1 8-15,3-5 0 0,0 0 0 0,0-5 0 16,0 0 0-16,0-3 8 0,3 0-8 0,-3-3 11 16,3-2-11-16,0 0 0 0,0-3 0 0,0 0 0 15,3 0 11-15,-3 0 9 0,2-2 3 0,-2-3 0 0,6-3 7 0,-3 0 2 16,0 3 0-16,3-3 0 0,-3-2-14 0,3-1-2 15,0 3-1-15,0-2 0 16,-3 2-15-16,3-2 8 0,0 5-8 0,0-3 0 16,-3 0 0-16,0 6 0 0,0-1 0 0,0 1 0 0,-1 2-13 0,-2 0 1 15,6-3 0-15,-6 4 0 0,3-4 12 0,0 1 0 16,0-1 0-16,3 3 0 16,-3 0-27-16,0 6 1 0,0-1 0 0,-3 6 0 0,6 0 10 0,-6 2 3 15,3 3 0-15,0 3 0 0,0 2 1 0,-3 3 1 16,3 3 0-16,-3 2 0 15,0 5-27-15,0 1-6 0,0-1 0 0,0 6-1 16,0 0-32-16,-3 3-7 0,2-1 0 0,1 6-372 0</inkml:trace>
  <inkml:trace contextRef="#ctx0" brushRef="#br0" timeOffset="1513.41">7607 7054 730 0,'-3'8'16'0,"-3"-3"3"0,3 6 1 0,-6-3 1 0,3-1-21 0,1 4 0 0,-4 0 0 0,0 2 0 16,3 0 11-16,-3 3-3 0,0 0 0 0,-3 2 0 15,3 1 20-15,-3-1 3 0,3 1 1 0,-3 2 0 0,0 3-32 0,0 0 0 16,-2 0 0-16,-1 2 0 0,0 0 0 0,-3-2 0 15,3 3 0-15,-3-1 0 16,3 3 0-16,0 3 0 0,-2 2 0 0,-1 1 0 16,0-1 0-16,3-2 0 0,-3 0 0 0,0-3 0 0,3-5 0 0,1-1 0 15,-1-4 0-15,0-3 0 0,3 0 0 0,3-6 0 16,0-4 0-16,3-4-383 0</inkml:trace>
  <inkml:trace contextRef="#ctx0" brushRef="#br0" timeOffset="1792.35">7438 7096 906 0,'14'-10'25'0,"-8"7"7"0,3-2-32 0,3 2 0 0,-3 0 0 0,3 3 0 16,0-2 32-16,3 2 0 0,-3 2 0 0,0 1 0 15,3 2 10-15,-3 3 2 0,-4-3 0 0,4 6 0 16,0-3-29-16,0 3-6 0,-3-1-1 0,3 3 0 15,0 1-8-15,3-1 0 0,-3 0 0 0,0 3-11 16,-1 0 11-16,1 2 0 0,0-2 8 0,-3 0-8 16,3 0 0-16,-3-3 0 0,0 3 0 0,-3-3 0 15,3-2 0-15,-3 2 12 0,-3-5-2 0,3 3-1 16,-3-1 7-16,0 1 0 0,0-1 1 0,-3-2-569 16</inkml:trace>
  <inkml:trace contextRef="#ctx0" brushRef="#br0" timeOffset="30865.28">7616 10943 906 0,'0'0'25'0,"0"0"7"0,0 0-32 0,0 0 0 0,-6 3 0 0,3-1 0 15,3-2 43-15,-3 3 1 0,0 2 1 0,0 1 0 16,0-1 15-16,3 3 4 0,0-3 0 0,-3 6 0 15,3-1-52-15,0 1-12 0,0 2 0 0,3 0 0 16,-3 1 0-16,3-1 0 0,0 5 0 0,-3 1 0 0,0 7 0 0,0 1 0 16,0-1 0-16,-3 3 0 0,3-5 8 0,-3 3-8 15,0 2 0-15,-3 0 9 0,0 3-9 16,1-1 0-16,-1 1 0 0,0 5-11 0,-3-2 11 0,3 2 0 16,-6 0 0-16,3 2 0 0,0-2 0 0,-3 3 12 15,3 5-4-15,-3 0 0 0,3-5-8 0,0 2 12 16,-3 3-4-16,4 5 0 0,-1-7-19 0,0 2-3 15,3 2-1-15,-3 4 0 0,3 1 31 0,-3-1 5 16,3-4 2-16,0 6 0 0,0-5-37 0,0-1-7 16,0 4-2-16,0 7 0 0,0-2 23 0,0 2 0 15,-3 0 0-15,0 5 0 0,3-4 11 0,-2 2 6 16,2 2 2-16,-6 1 0 0,3-6-19 0,-3-3 0 0,0 1 0 0,0-1 0 16,3-4 15-16,-3-1-1 0,3-5 0 15,3 5 0-15,0-7 12 0,0-4 2 16,0-2 1-16,6 3 0 0,-3-6-19 0,3-5-10 15,-2-2 10-15,2-1-10 0,0 1-10 0,0-3-8 0,0-1-2 0,0 1 0 32,0-3-22-32,0-2-5 0,0-1-1 0,0-2 0 15,0-2-29-15,0-1-7 0,0 0 0 0</inkml:trace>
  <inkml:trace contextRef="#ctx0" brushRef="#br0" timeOffset="31394.65">6941 13272 730 0,'-3'13'16'0,"3"-8"3"0,0 6 1 0,0-3 1 0,0 2-21 0,0 1 0 16,3 2 0-16,-1 0 0 0,1 0 38 0,-3 3 3 16,6 3 1-16,0-1 0 0,-3 3-26 0,3 1-4 15,-3 1-2-15,3-1 0 0,-3-1-10 0,3 3 0 0,-3-1 0 0,3 4-11 16,0-3 11-16,0 0 0 0,0-1 0 0,0 4 0 15,0-6 0-15,-3 5-16 0,3 6 4 0,0-3 0 32,0 0-30-32,-3 3-6 0,3 0-2 0,0-3 0 0,0 0 24 0,-1 0 5 0,-2-2 1 0,3-4 0 15,0 1 20-15,0-5 18 0,0-1-3 0,0-2-1 16,0-3 42-16,0 1 8 0,3-6 1 0,-3 0 1 16,0-6-8-16,3 1-2 0,0-3 0 0,0-5 0 15,3 2-13-15,0-5-3 0,-1-5-1 0,4-1 0 16,0-1 7-16,0-7 2 0,0 1 0 0,0-3 0 15,-3 1-23-15,3-4-4 0,-3-2-1 0,2 0 0 16,-2 0 0-16,0 2-1 0,3 1 0 0,-3-1 0 16,0 4-47-16,3 2-10 0,-3-3-2 0,0 3 0 0</inkml:trace>
  <inkml:trace contextRef="#ctx0" brushRef="#br0" timeOffset="42044.27">1538 13282 1265 0,'-15'5'36'0,"6"-2"8"0,0-3-36 0,0 0-8 0,0 3 0 0,1-3 0 16,5 0 27-16,-6 2 3 0,3-2 1 0,0 0 0 0,6 0-5 15,0 0-1-15,-6 3 0 0,3 0 0 16,-3-1-12-16,6-2-2 0,0 0-1 0,0 0 0 15,0 0-10-15,0 0 0 0,0 0 0 0,0 0 8 0,0 0-8 0,0 0-11 16,0 0 3-16,0 0 0 0,0 0-7 0,0 0-1 16,6 3 0-16,-6 5 0 0,3 0 16 0,3 0 0 15,-3 2 0-15,3-2 0 0,0 0-8 0,3-3 8 16,-1 1 0-16,1-1-9 0,3 3 9 0,-3-3-8 16,3-5 8-16,3 0-8 0,-3 0 8 0,6 0 0 15,-3 0 0-15,0 0 0 0,2-5 0 0,-5 0 8 16,6 2-8-16,-3-2 11 0,3-1-1 0,0 1 0 15,0 0 0-15,-6 2 0 0,5 3-10 0,4-2 0 16,-6-6 0-16,9 2 0 0,-9 4 0 0,9-4 0 16,-4 4 0-16,-2-4 0 0,6 1 8 0,-3 0-8 0,0 0 12 0,3 2-4 15,-4 0-8-15,-2 3 0 0,3-2-10 0,-6 2 10 16,3-3 0-16,-3 0 0 0,0 1 8 16,3 2-8-16,-1 2 13 0,-5 1-4 15,6 0-1-15,-3 2 0 0,3-2-8 0,-3 2 0 16,6 3 0-16,-7 2-11 0,4 1 11 0,0-3 0 0,0 5 0 0,0-2 0 15,3 2 0-15,-6-2 0 0,0-1 0 0,5-2 0 16,-8-3 0-16,3 3 0 0,0-2 0 0,3-4 0 16,0-2 8-16,3 3 3 0,-7 5 1 0,4-3 0 15,0-2-12-15,3-3-17 0,0 2 4 0,3-2 1 16,-1 0 22-16,4 0 5 0,-6 0 1 0,6-2 0 16,-3-1-16-16,2 0 11 0,-5 1-11 0,3 2 10 15,0 0-2-15,0 0 0 0,0 2 0 0,2-2 0 0,1 0-8 0,0 3 0 16,3 5 0-16,-1-3 0 15,1-2 0-15,-3 2 8 0,0 1-8 0,0 2 0 0,2-1 0 0,-2 1 0 16,-6-2 0-16,6-4 0 0,-3-2 0 0,2 3 0 16,1 2 0-16,0 1 0 0,0-1 0 0,3-5 0 15,-1 0 0-15,1 0 0 0,-3 3 0 0,0-6 0 16,-4-8 0-16,4 6 0 0,3 0 0 0,-6-3 8 16,0 2 2-16,2-1 0 15,7 1-10-15,-3 1 0 0,0 0 0 0,2-1 0 0,1-2 0 0,-3 0 0 16,3 3 0-16,-4 0 0 0,1 0 0 0,-3 2 0 15,6 0 0-15,-3 1 8 0,2-4-8 0,1-2 0 16,3 1 0-16,-1 1 0 0,-2-2 0 0,3 3 0 0,-3 0 0 16,2-1 0-16,-5-4 0 0,6 2 0 0,0 0 0 0,-1 3 0 15,-2 2 0-15,3-2 0 0,-1-3 0 0,-2 2-11 16,0 1 11-16,-3 3 0 0,-1-1 0 0,1-2 0 16,0-1 0-16,3 4 0 0,-1 2 0 0,1-3 0 15,3 0 0-15,0 3 0 0,-4 0 0 0,1-2 0 16,3-1 0-16,-3-2 0 0,-1 5 8 0,1-3-8 15,3 3 0-15,0 0 0 0,2 3 0 0,1-3 0 16,0-3 0-16,-1-2 0 0,-2 2 0 0,0 3 0 16,-1 0 0-16,1 3 0 0,0 2 0 0,3-2-8 15,-1-3 8-15,4 0 0 0,-3 5 8 0,-1 0-8 16,-2 1-15-16,3-4-7 0,-1 1-2 0,1 0-434 16,3-3-87-16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7:57:52.274"/>
    </inkml:context>
    <inkml:brush xml:id="br0">
      <inkml:brushProperty name="width" value="0.05292" units="cm"/>
      <inkml:brushProperty name="height" value="0.05292" units="cm"/>
      <inkml:brushProperty name="color" value="#FF0000"/>
    </inkml:brush>
  </inkml:definitions>
  <inkml:trace contextRef="#ctx0" brushRef="#br0">12870 7011 558 0,'-9'-5'12'0,"3"0"2"0,0-3 1 0,-3 0 1 0,0 3-16 0,3-3 0 0,-3 2 0 0,0 1 0 15,0-3 32-15,0 3 4 0,1 2 0 0,2-2 0 16,-3 2-20-16,0 1-3 0,0-1-1 0,-3 3 0 0,3-3-12 0,-3 3 0 16,0 0 0-16,0 0 0 0,-3 0-12 0,3 3 2 15,-2-3 0-15,-1 0 0 0,0 0-3 0,0 0-1 16,0 5 0-16,0 1 0 15,0-1 14-15,0-2 0 0,-2 2 0 0,2 0-9 0,0 3 9 0,0 3 0 16,-3-1 0-16,0 4 0 0,0-4 14 0,0 3-2 16,-2 1 0-16,2 1 0 0,-3 1 9 0,3 3 2 15,3-3 0-15,-3 2 0 0,0-2-3 0,4 3-1 16,-1-1 0-16,3 3 0 0,3 0-3 0,0 3 0 16,0-3 0-16,6 1 0 0,-3-1-7 0,3 0-1 15,3 0-8-15,0-2 12 0,3 2 0 0,3-3 0 16,3 4 0-16,0-1 0 0,3 0 11 0,0 0 1 15,3-2 1-15,2 2 0 0,1-5 1 0,0 7 0 0,3 4 0 0,-3-1 0 16,3-5-18-16,0 6-8 0,-4-1 8 0,1 6-8 16,0-3 0-16,0 3 8 0,-3-3-8 0,0 3 0 15,-3 0 8-15,-3 2-8 0,2 3 8 0,-5-5-8 16,-3 0 0-16,0-6-9 0,0 3 0 0,-3 0 0 16,0-2-5-16,-3-1-1 0,0-5 0 0,-3 0 0 15,0 1 15-15,-2-1 0 0,-1 0 0 0,-3 0 0 31,0-2-28-31,-3 2-7 0,0-3-1 0,0-2 0 0,-3 0 1 16,3 0 0-16,-2 0 0 0,-1-3 0 0,0 3 4 0,3-5 1 0,-6 2 0 16,6-3 0-16,0-2 11 0,0 0 3 0,4-3 0 0,2 3 0 15,0 0 16-15,0 3 17 0,3-6-3 0,0 3-1 16,3 0 9-16,-3 0 2 0,3 3 0 0,0-1 0 16,0 1-12-16,3 2-3 0,0 3 0 0,0-3 0 15,0 3 4-15,3 3 1 0,3-1 0 0,-3 1 0 16,3-1-4-16,3 1-1 0,0-1 0 0,0 3 0 15,0 0-9-15,0 1 0 0,-1-1 0 0,4 5 8 0,-3-2-8 0,0 0 0 16,3-3 0-16,-3 3 8 0,0-3-8 0,0 5 0 16,-3-2 0-16,3 3 8 0,-3-1 6 0,0 1 1 15,0-1 0-15,0 3 0 0,0 0 4 0,0-2 1 16,-1 2 0-16,-2 0 0 0,0 0 0 0,0-2 0 16,-3 2 0-16,3 0 0 0,-3 0-3 0,3 0 0 15,-3 0 0-15,3 3 0 0,-3-3-4 0,3 0-1 0,-3 3 0 16,3-6 0-16,0 1-2 0,0 2-1 15,0-5 0-15,0 2 0 0,3 3-9 0,-3-5 0 0,3 0 0 0,-3 0 8 16,3-1-8-16,0-1-12 0,0-1 2 0,0-3 1 31,0 3-16-31,3-2-3 0,-3 0-1 0,3-4 0 16,-3 4-28-16,3-6-6 0,-1 3-1 0</inkml:trace>
  <inkml:trace contextRef="#ctx0" brushRef="#br0" timeOffset="6643.57">12694 14814 966 0,'-12'-8'27'0,"9"3"7"0,-3-3-34 0,-3 0 0 15,3 0 0-15,-2 0 0 16,-1-3 8-16,3 4-8 0,-3-1 0 0,-3 0 0 0,3 2 8 0,-3-2-8 15,3 3 12-15,0 0-12 0,-3 0 0 0,3 2 0 16,-3 0 0-16,3 1-12 0,-5 2 12 0,2 0-9 0,0 2 9 0,3 1-8 16,-3 0-1-16,0 2 0 0,0 3 0 0,0 0 0 15,0 2 1-15,-3 1 0 0,4 2 0 0,-1 0 0 16,3 1 8-16,0-1 0 0,0 3 0 0,0 0 0 16,3-1 17-16,3-1 6 0,0-1 1 0,0 3 0 15,3 0 8-15,0 0 1 0,3-3 1 0,0 3 0 16,3-1-6-16,-3 1-2 0,3 0 0 0,3 0 0 15,-3 0-17-15,0 0-9 0,3 2 10 0,0 1-10 16,-3-3 0-16,-1 0 0 0,1 0 0 0,0-1 0 31,0-1-20-31,0-1-6 0,-3 0-2 0,0 0 0 0,0 1 9 0,-3-1 2 0,0 0 0 0,-3 0 0 16,0 0 17-16,-3-2 0 0,3 2 0 0,-6 1 0 16,3-4 0-16,0 1 16 0,-2-1-4 0,-4 1 0 15,3-3 6-15,-3 2 1 0,0 1 0 0,0 0 0 16,0-6-19-16,0 3 0 0,-3 0-8 0,3 0 8 15,0-3 0-15,1 0 0 0,-1 1 11 0,0-4-3 0,3 1-8 0,-3-1 0 16,3-2 0-16,0 0 0 0,0-2 0 0,3 2 0 16,-3-3 0-16,3 1 0 0,3-1 0 0,0 0-12 15,3 3 4-15,-3-5 0 0,0 0 8 0,3 5 0 16,0 0 0-16,0 0 8 0,3-6-8 0,-3 6 9 16,6-5-9-16,-6 5 10 0,3 0-10 0,6 0-11 15,-3 3 3-15,0-1 0 0,0 4 8 0,0-1-8 16,0 6 8-16,3-1-8 0,-3 6 8 0,0-3 0 15,0 3 8-15,0 0-8 0,0 2 0 0,3-2 8 16,-6 3-8-16,3-1 0 0,-3 1 8 0,2-1-8 0,-2 4 8 0,-3-4-8 16,6 1 0-16,-6-1-8 0,3 3 0 0,-3-2 0 15,0-1 8-15,3 1 11 0,-3 2-3 0,0 0 0 16,0 0-8-16,3 3 0 0,-3-3 0 0,0 1 8 16,3-1 4-16,-3 3 0 15,0-3 0-15,3 0 0 0,-3 0-12 0,0 3 8 0,0-3-8 0,3 0 8 16,-3 0 0-16,3-2 0 0,-3 2 0 0,3 0 0 15,0-2-8-15,0-1 0 0,3 3 0 0,-3 1 0 16,3-1 0-16,-3 0 0 0,6 3 0 0,-3-3 0 16,0 0 0-16,0 0 0 0,0 3 0 0,0-3 0 15,0 0 0-15,3-2 0 0,-3 2 0 0,3 0 0 16,-1-2 0-16,1-3 0 0,0-1 0 0,3 1-360 16,0 0-73-16</inkml:trace>
  <inkml:trace contextRef="#ctx0" brushRef="#br0" timeOffset="77504">2300 12843 961 0,'-9'0'20'0,"3"-3"5"0,-3-2 1 0,3 2 2 0,0 1-28 0,3-4 0 0,-3 4 0 0,0-1 0 16,6 3 38-16,-3-3 2 0,3 3 0 16,0 0 0-16,0 0-32 0,-5-2-8 0,5-1 0 0,0 3 0 15,0 0-8-15,0 0-4 0,0 0 0 0,0 0 0 16,0 0 12-16,0 0 0 0,0 0 0 0,0 0 0 16,0 0-18-16,0 0-2 0,0 0 0 0,0 0 0 15,0 0 32-15,0 0 7 0,0 0 1 0,0 0 0 16,0 0-7-16,0-5-1 0,3 2 0 0,2 1 0 15,1-1 0-15,0 0 0 0,3 1 0 0,-3 2 0 16,3-3 4-16,0 3 0 0,0 0 0 0,3-3 0 16,3 6-16-16,-6-3 9 0,3-3-9 0,0 3 8 15,-1 0-8-15,4 0 0 0,-3 0 0 0,0 0 0 16,3 0 0-16,-3 3 0 0,6-3 0 0,-6 3 0 0,0 2 8 16,3-2 5-16,-1-1 2 0,1 3 0 0,-3 1 3 0,6-1 1 15,-6 0 0-15,0 3 0 0,6 0-19 16,-6-2 0-16,3 1 0 0,-1 1 0 0,1 3 10 0,-3 0-2 15,6-1 0-15,-6 1 0 16,0 2-8-16,3 0 12 0,-3 0-12 0,0 1 12 0,2-6-2 0,-2 2 0 16,0 1 0-16,-3-3 0 0,3 0-1 0,3 0 0 15,-6-6 0-15,3 1 0 0,0 0-9 0,0-1 0 16,2 1 0-16,-5-3 0 0,6-3 23 0,0 1 5 16,-3-4 2-16,6 4 0 0,-3-4-22 0,0 1-8 15,-3 2 0-15,5-2 0 0,1 2 0 0,-3-2 0 0,3-3 0 0,0 6 0 16,-3-4 0-16,0 1 0 0,0 2 0 0,-1-2 0 15,1 0 0-15,0 2 0 0,-3-2 0 16,3-1 0-16,0 4 0 0,0-3-8 0,0-1 8 0,0 4 0 16,-4-4 0-16,7 4 0 0,-6-1 0 0,0 0 0 15,6 1 0-15,0-1 8 0,-6 3-8 0,3 0 0 16,-3 3 0-16,-1-3 0 0,7 2 0 0,-6 1 0 16,0 0-16-16,3-1-2 0,0 4-1 0,0-4 0 15,0 4 7-15,0-4 0 0,-7 1 1 0,4 2 0 16,3 0 11-16,-3-2 16 0,3 0-4 0,-3-1-1 15,3 1-11-15,-3 0 12 0,3-1-12 0,0 1 12 16,-1-3-24-16,7 3-4 0,-6-1 0 0,3-2-1 16,0-2 39-16,3-1 8 0,-3 0 2 0,-1 1 0 15,4-1-32-15,-3 0 0 0,0 1 0 0,0-1 0 16,0 0-16-16,0 1 0 0,2 2 0 0,-2-3 0 16,-3 0 25-16,3 3 6 0,0-2 1 0,0-1 0 0,-3 3-16 0,2 0 8 15,1 0-8-15,-3 0 0 0,3 3 0 0,0-3 0 16,3 0 0-16,-3 2 0 0,-1-2-8 0,-2 3-8 15,3 0-2-15,0-1 0 0,0 1 18 0,0 0 0 16,0-1 0-16,-1 1 0 16,1 0 0-16,0-1 0 0,3 4 0 0,-3-4 0 0,0 1 0 0,0 0 0 15,-1-1 0-15,4 1 0 0,-3 2 0 0,0-2 20 16,3-1-2-16,-3 1-1 0,3-3-17 0,-4 3 0 16,4-3 0-16,-3 0 0 0,3 2 0 0,-3-2 0 15,0 0 8-15,0 0-8 0,-1-2 0 0,1-1 0 0,-3 3 0 16,0-3 0-16,3 3 0 0,0 0 0 0,-3 0 0 15,2-2 0-15,1-1 0 0,0-2 0 0,0 0 0 0,3 2 0 16,0 0 0-16,0 1 0 0,-1-1 0 0,-2-2 0 16,3 2-12-16,0 0-7 0,-3 1-1 0,3-1 0 31,-1 0-9-31,1 3-3 0,3 0 0 0,0 3-600 0</inkml:trace>
  <inkml:trace contextRef="#ctx0" brushRef="#br0" timeOffset="128190.97">23056 11165 1378 0,'-3'6'30'0,"-3"-4"6"0,0 4 2 0,0-1 2 0,0 0-32 0,0 3-8 0,3-3 0 0,-3 3 0 16,6 0 16-16,-6 0 3 0,3 0 0 0,0 0 0 15,0 3-19-15,0-3 10 0,0 0-10 0,0 2 8 16,0 1-8-16,0-1 0 0,0 1 0 0,3 0 0 16,-3-4 0-16,0 4 0 0,3 0-9 0,-3 2 9 15,3-3 0-15,-3 4 0 0,3-4 0 0,-3 3 0 16,3 1 0-16,0-1 0 0,0 5 8 0,-3-2-8 0,3 3 26 0,0 2-1 15,-3 0 0-15,3 0 0 0,-3 6-6 0,3-1-2 16,-3 3 0-16,3 3 0 0,-3-3 8 0,0 0 2 16,3 3 0-16,-3 0 0 0,1 0-15 0,2-1-2 15,-3 4-1-15,3-4 0 16,-3 4 2-16,3 2 0 0,0-3 0 0,-3 3 0 0,3 0-11 0,0 0 0 16,0-2 0-16,-3 2 0 0,3 3-15 0,0 2-8 15,-3 3-1-15,3-3-1 0,-3 3 1 0,3 0 1 16,-3 3 0-16,0-3 0 0,0 0 23 0,0-3-9 0,0 6 9 0,0-3 0 15,0 0 0-15,3 0 0 0,-3-3 0 0,0-2 9 16,3-1-1-16,-3-4 0 0,3-1 0 0,0 1 0 16,0-4 4-16,0 4 0 0,0-4 0 0,0-1 0 15,0-4-12-15,0-5 0 0,0-8 0 0,0 6 0 16,0 7 0-16,0-2 0 0,0-3 0 0,0-2 0 16,0-3 0-16,0-3-14 0,0-2 3 0,0-1 1 31,0 1-18-31,0-3-3 0,0-3-1 0,0 0 0 15,0-5-22-15,0 0-5 0,0 0-1 0,0 0-566 0</inkml:trace>
  <inkml:trace contextRef="#ctx0" brushRef="#br0" timeOffset="129256.33">22954 11105 1148 0,'0'0'25'0,"0"0"6"0,6 2 1 0,0-2 0 0,3 3-32 0,0-3 0 0,0 3 0 0,0-1 0 16,6-2 48-16,-3 3 3 0,3-1 1 0,0 1 0 15,2 0-68-15,-2-1-14 0,3 1-2 0,0 0-1 0,3 2 21 0,0-2 4 16,0 2 8-16,-4 0-13 0,4 0 13 0,3 1-9 16,0-1 9-16,3 0-8 0,-1 1 8 0,4-4 0 15,3 4 0-15,0-4 0 0,2 1 8 16,-2 0 3-16,0 2 1 0,0-3 0 0,-4 1 19 0,-2 0 4 16,3-3 1-16,-3 2 0 0,-3 1 4 0,-1-3 0 15,-2 3 1-15,3-3 0 0,-3 0-41 0,-3 0-12 16,-3 0-1-16,2 0 0 0,-5 0 36 0,0 0 7 0,0 2 2 15,-3-2 0-15,0 3-32 0,0-3 0 0,-3 3 0 16,0-3 0 0,0 2-24-16,0 1-5 0,-3 0-1 0,3-3 0 0,-3 2 14 0,0 1 4 0,0-3 0 0,0 3 0 15,0 2-4-15,0 0 0 0,0-2 0 0,-3-1 0 16,0-2 16-16,0 0 0 16,3 6 0-16,-3-1 10 0,3 0-10 0,-3 1 8 0,0 1-8 0,0-1 8 15,0 2-8-15,0 0 0 0,3 0 0 0,-3 0 0 16,0-1 0-16,0 4 0 0,0 2 0 0,0 1 0 15,0-1 18-15,0 3 2 0,0-3 0 0,0 3 0 16,0 2-7-16,0 1-1 0,0-1 0 0,0 3 0 16,2 1-12-16,-2 4 0 0,3 1 0 0,-3-1 0 15,3 3 0-15,0 0-16 0,0 3 3 0,0 0 1 16,0 5-4-16,0-3 0 0,-3 1 0 0,3-1 0 16,-3-2 7-16,3 5 1 0,0-3 0 0,-3 3 0 15,3 0 8-15,-3 0 0 0,0 0 0 0,0 0 0 16,0 0 0-16,0 3 0 0,0-6 8 0,0 3-8 0,0 1 16 15,0-1-2-15,-3-3 0 0,3 0 0 0,-3 3-6 0,0 0 0 16,0-2-8-16,3-3 12 0,-3 2-12 0,-3-2 8 16,3-1-8-16,0-1 0 0,-3 1 0 0,4 1 0 15,-4 2 0-15,3-2 0 0,0 3-10 0,-3-4 10 16,0 4-8-16,3-3 8 16,-3 2 0-16,3-2 0 0,0 2 0 0,0-5 0 0,0 0-8 0,0 0 8 15,-3 0-8-15,3-2 8 0,0 2-8 0,0-2 8 16,3-1-8-16,-3-5 8 0,3-2 0 0,-3-1 8 15,3 1 0-15,-3-3 0 0,0 2 0 0,0-5 0 0,0 1 0 16,0-4 0-16,3 1-8 0,-6-3 0 16,3 2-8-16,0-4 8 0,3-6-15 0,-6 5 3 15,3 0 0-15,-3 0-271 16,3 1-53-16,-3-1-12 0</inkml:trace>
  <inkml:trace contextRef="#ctx0" brushRef="#br0" timeOffset="129826.55">22945 13483 907 0,'9'0'20'0,"-9"0"4"0,6 0 0 0,0 0 2 0,3-2-26 0,0 2 0 0,0 2 0 0,0 1 0 16,0-3 65-16,0-3 8 16,3 1 2-16,-3-1 0 0,3 6-25 0,3-1-5 0,-4-2-1 0,1 0 0 15,0-2-35-15,0 2-9 0,0-3 0 0,-3 3 0 16,3 3 0-16,-3-1 0 0,3-2 0 0,-3 3 0 15,3-6 8-15,-3 3 0 0,2 0 0 0,1 3 0 16,-3-1-8-16,3 4 8 0,3-1-8 0,-3-2 8 16,3-3 4-16,0 0 0 0,3 0 0 0,-1 5 0 15,1-2-4-15,6 2 0 0,0 0 0 0,0 1 0 16,3-1 20-16,-1-3 3 0,1 4 1 0,0-4 0 16,0 1-32-16,-1 0 0 0,1-6 0 0,3 6 0 15,-6-1 0-15,0-4 0 0,2-4 0 0,19-2 0 16,-9 6 0-16,-21-1 0 0,0 1 0 0,-4-1 0 15,4 0-55-15,0 1-4 16,0-1-1-16,-3-2-569 0</inkml:trace>
  <inkml:trace contextRef="#ctx0" brushRef="#br0" timeOffset="131451.37">22380 10562 1004 0,'0'0'22'0,"0"0"5"0,0 0 1 0,0 0 0 0,0 0-28 0,0 0 0 16,0 0 0-16,0 0 0 0,0 0 0 0,0 0 0 15,3-2 0-15,-3 2 0 0,6 2-11 0,0-2 11 0,-3 0-8 0,3 0 8 16,0-2 0-16,0 2-8 16,3 0 8-16,-3 0 0 0,2 0 0 0,-2 0 0 15,3 0 0-15,0 0 0 0,0 0 0 0,0 0 0 0,3 0 0 0,-3 0-8 16,3 0 8-16,3-3 0 0,-3 0 0 0,0 3 8 15,2-2 5-15,-2 2 2 0,3 0 0 0,0 0 0 16,3 0 11-16,-3 0 2 0,3-3 1 0,0 3 0 16,2-3-4-16,-2 3-1 15,3 3 0 1,-3 0 0-16,3-3-3 0,-3 0-1 0,3 2 0 0,-1-2 0 0,4 0-8 0,-3 0-1 0,3 3-1 0,0 0 0 16,2-3 0-16,4 0 0 0,-3 0 0 0,3 2 0 15,0 1-10-15,-1-1 8 0,1-2-8 0,0 3 8 16,0-3 0-16,-4 0 0 0,4 0 0 0,3 3 0 15,-3-3-8-15,5-3 12 0,-2 3-12 0,3-3 12 16,0 3-12-16,-1-2 0 0,4 2 0 0,-3-3 0 16,-1 3 17-16,1-2 2 0,6 4 0 0,2-2 0 0,-2 0-28 0,6 0-6 15,-7 0-1-15,7 0 0 0,-6 3 16 16,-1-1 0-16,1-2 0 0,3 3 0 16,-4 0 0-16,-2-1 0 0,-3 4-8 0,2-6 8 15,-5 2-15-15,-3 1 0 0,0 0 0 0,0-1 0 0,-1 4 3 0,-2-4 0 16,0 4 0-16,-3-6 0 15,2 2-32-15,1-2-7 0,-3 3-1 0,0-3-489 16</inkml:trace>
  <inkml:trace contextRef="#ctx0" brushRef="#br0" timeOffset="132546.64">23041 7083 867 0,'-15'8'19'0,"9"-8"4"0,0 2 1 0,0 1 0 0,0 2-24 16,-3-2 0-16,3 0 0 0,3 2 0 15,-3-2 19-15,3 2-2 0,-3 0 0 0,3 1 0 0,0-1 2 0,0 3 0 16,3-3 0-16,-3 3 0 0,0 0-8 0,3 3-2 15,0-1 0-15,-3 1 0 0,0-1 2 0,3 1 0 16,0 2 0-16,-3 0 0 0,1 8 4 0,-1 1 1 16,0-1 0-16,0 0 0 0,0 3-16 0,3-3 0 15,-3 3-9-15,0-3 9 0,3 3 0 0,0 0 15 16,0-1-2-16,0-1 0 0,0 4 11 0,0-5 3 16,3 0 0-16,0 3 0 0,-3 0-2 0,0 5 0 0,3 0 0 15,-3-5 0-15,3 2-9 0,-3-2-1 16,0 3-1-16,0 2 0 0,-3 3-5 0,3-1-1 15,-3 1 0-15,0 2 0 16,0 1-8-16,0 2 0 0,0 3 0 0,0 2 8 0,0 0-8 0,0 1 0 0,0-4 0 0,-3 1 0 16,0 2-14-16,3 6 2 0,-3 2 0 0,0-2 0 15,0-6 12-15,-3 0-11 0,0 6 11 0,-3 0-10 16,3 2 10-16,0-2 0 0,1 5 0 0,-4-6 0 16,3 3 0-16,0 1 0 0,0-4 10 0,3-2-10 15,0 0 0-15,3 0 0 0,0-2 0 0,0 2 0 16,3-3 0-16,-3 0 0 0,3 3 0 0,-3-2 0 15,3-1 0-15,0 0 0 0,0-2 0 0,0 0 0 16,3-1 0-16,-3-2 0 0,3 3 0 0,-3-6 0 16,3 1-40-16,-3-1 0 15,3-2-1-15,0-3 0 0,-3 3 14 0,0-6 3 0,3-2 1 0,-3-3 0 16,0-2 12-16,0-3 3 0,-3-3 0 0,3 0 0 0,0-2 8 16,0-1 0-16,0-2 0 0,0-3 0 15,0 1-37-15,0-6-6 0,0 0-1 16,0 0 0-16</inkml:trace>
  <inkml:trace contextRef="#ctx0" brushRef="#br0" timeOffset="133610.79">22826 7250 1265 0,'0'0'36'0,"0"0"8"16,0 0-36-16,6-6-8 0,0 4 0 0,0-1 0 0,6 0 24 0,-3 1 4 16,0-1 0-16,3 0 0 0,3 1-28 0,0 2 0 15,0-3 0-15,-1 0 0 0,4 3-11 0,0 0-1 16,3 0 0-16,0 0 0 0,0 0-4 0,0 0-2 16,2 3 0-16,1-3 0 0,3 3 8 0,-3-1 2 15,3 1 0-15,-1-3 0 0,1 3 8 0,0-1 0 16,0 1 0-16,2 0 0 0,1-1 11 0,0-2 4 15,0 3 1-15,0 0 0 0,-1-1 4 0,1-2 2 0,-3 3 0 0,0-3 0 16,-1 5-6-16,1-5-2 0,0 3 0 16,-3-1 0-16,3 6-14 0,-1-2 0 0,1-1-12 15,0 0 12-15,0 3-8 0,-3-2 8 16,-1 1 0-16,-5-1 0 0,0-1-23 0,0 0 3 0,0 3 0 0,-3-2 0 16,0-1 6-16,-3 0 2 0,-1 0 0 0,1 1 0 15,0-1 12-15,0-2 0 0,-3 2 0 0,3-2 0 16,-3 2 0-16,0 0 0 0,0 0 0 0,-3-2 0 15,0 2-9-15,0 1 1 0,0-4 0 0,-3 4 0 16,0-1 8-16,0-2 0 0,-1-1-9 0,1 4 9 16,-3 1 0-16,0-1 13 0,3 2-1 0,-3-3-1 15,-3 3 17-15,3-3 3 0,-3 3 1 0,1 3 0 16,-1-1-20-16,3 1-3 0,-3-1-1 0,0 1 0 16,0 2-8-16,3-2 0 0,0 5 0 0,-3-6-11 0,0 1 11 15,3-1 0-15,-3 4 0 0,3-1 0 16,-3 3 0-16,3 2 0 0,-3 4 0 0,0-1 0 0,3 0 0 0,-3 0 0 15,3 0 8-15,-3 3-8 0,0 0 0 0,0 2 0 16,3 1-10-16,-3-1 10 0,0-5 0 16,0 8 0-16,0 8 8 0,0 1-8 0,0 1 0 0,0 1 0 15,0 0 0-15,-3-1 0 16,3 4 0-16,0 2 0 0,-3 5 0 0,3 3 0 0,-3 2 0 0,0 4 0 16,0-1 0-16,0 3 0 0,0-1 0 0,0 1 0 15,1 0-13-15,-1-5 4 0,0-1 9 0,3-2 0 16,0 0 0-16,0 0 0 0,0 0 0 0,3-3 0 15,0-2 0-15,0 2 0 0,0-2 0 0,0-3 11 0,3 0-3 0,-3-3 0 16,0 0-8-16,3 1 0 0,-3-6 0 0,0 0 0 16,3 0 0-16,-3 0-11 0,0 0 3 0,0-5 0 15,-3 29 0-15,0-32 8 0,0 2-8 16,0-2 16-16,0 3 3 0,0-8 1 0,0 3 0 16,0-4-12-16,0 1 8 0,0 0-8 0,-3 0 8 15,3-3 0-15,-3 0 0 0,0 0 0 0,0 0 0 16,3 1-8-16,-3-7-14 0,0 1 3 0,3 0 1 15,0-3 10-15,0-2 0 0,0 0 0 0,0-1 0 16,0-2-10-16,3-3 0 0,-3 3 0 0,3-2 0 16,-3-4-59-16,3-2-12 15,0 0-3-15,0 0 0 0</inkml:trace>
  <inkml:trace contextRef="#ctx0" brushRef="#br0" timeOffset="134223.22">22788 10218 990 0,'0'0'21'0,"3"0"5"0,3 0 1 0,3-2 1 0,0 2-28 0,-1-3 0 0,4 0 0 0,-3 3 0 0,6-2 32 0,-3 2 0 15,3-3 0-15,-3 0 0 0,6 1-21 0,-3-1-11 16,-1 0 12-16,4 1-12 0,3-1 0 0,-3 0 0 15,3 1 0-15,0-1 0 0,0 3 0 0,-1-2 0 16,1 2 0-16,3 0 0 0,-3-3 13 0,3 3 3 16,0-3 0-16,-1 3 0 0,4 3 22 0,-3-3 5 15,3 0 1-15,-1 0 0 0,4 0-21 0,0 0-4 16,0 3-1-16,0-1 0 0,-4 1-1 0,4-3 0 16,-3 2 0-16,0 1 0 0,-1-3-8 0,4 0-1 15,-3 0-8-15,3 0 12 0,0 0-12 0,-4 0 0 16,4-5 8-16,0 2-8 0,-3 3-10 0,-4 0-5 15,1-2-1-15,-3 2 0 16,0-3-41-16,-3 0-9 0,-3-2-2 0,-3 2 0 0</inkml:trace>
  <inkml:trace contextRef="#ctx0" brushRef="#br0" timeOffset="136463.84">22812 7644 906 0,'0'0'25'0,"0"0"7"0,0 0-32 0,0 0 0 0,0 0 0 0,8-8 0 15,-5 5 0-15,3 3-12 0,0 0 3 16,-3 6 9-16,3-4 11 0,0 1-3 0,0-3 0 16,0-3-8-16,0 3 0 0,0 3 0 0,3-3 0 15,0 2 0-15,0 4 12 0,0 4-12 0,3-4 12 16,0-6-12-16,-3 2 0 0,5 1 0 0,1 0 8 15,3-3-8-15,0 2 0 0,0-2 0 0,3 3 0 0,3 2 21 0,-1-2 3 16,1-1 0-16,3-2 0 16,0 0 22-16,2 0 5 0,1 0 1 0,3 3 0 0,-3-3-7 15,2 5-1-15,1 1 0 0,3-4 0 16,-3-2-32-16,-1 3-12 0,-2 0 9 0,0-1-9 0,-3 1 12 0,0 0-4 16,-4 2 0-16,1-3 0 0,0-2-8 0,-3 0 0 15,0 3 0-15,2-3-11 16,-2 5-23-16,0-2-5 0,3 0-1 0,-3-1 0 15,0 1-19-15,-4-6-4 0,1-2-1 0,-3 2 0 16,0 9 1-16,-3-4 0 0,0 4 0 0,-3-4-314 0</inkml:trace>
  <inkml:trace contextRef="#ctx0" brushRef="#br0" timeOffset="137003.94">22820 8149 658 0,'3'-2'14'0,"-3"2"3"0,0 0 1 0,6 0 2 0,0 2-20 0,0 1 0 15,3-3 0-15,-3 5 0 0,3 0 0 0,0-2 0 16,0-3 0-16,0 3-9 16,0-1-45-16,3-2-9 0,0 3-1 0,3-6-1 15,-4 3 30-15,1 0 7 0,3 0 0 0,0 3 1 0,6-3 47 0,-3 3 8 16,0-1 3-16,0-2 0 0,2 3 8 0,1 0 1 16,0-1 1-16,3-2 0 0,0 0 11 0,-3 0 3 15,2 3 0-15,1 0 0 0,3-1 5 0,-3 1 0 0,5-1 1 16,1 1 0-16,-3-3-14 0,3 3-3 0,0-1-1 0,-1 4 0 15,-2-1-27-15,0 0-6 0,0-2-1 0,0 0 0 16,-4 2-23-16,-2 0-5 0,0 3-1 0,0-5 0 31,0-1-40-31,-1 4-8 0,1-1-1 0,-6 3-1 16,0 0-18-16,0-3-3 0,12 0-1 0,-12 1 0 0</inkml:trace>
  <inkml:trace contextRef="#ctx0" brushRef="#br0" timeOffset="137488.84">22904 8824 828 0,'0'0'18'0,"9"3"4"0,0-1 1 0,3 3 0 0,5 1-23 0,1-1 0 0,3 0 0 0,27 6 0 15,-7-1 0-15,-23-7 0 0,6 0 0 0,6 2 0 16,-3 0 23-16,5 1 0 0,-2-4 0 0,6 1 0 15,-3-3-23-15,2 3 8 0,-2-3-8 0,33 5 0 16,-19-2 0-16,-29-3 0 0,3 0 0 0,3 2 0 16,-3-2-8-16,-1 0-7 0,1 3-1 0,-3-3-246 15,3 0-50-15</inkml:trace>
  <inkml:trace contextRef="#ctx0" brushRef="#br0" timeOffset="138024.46">22687 9483 403 0,'0'0'8'0,"0"0"3"0,5 0 0 0,4 2 1 0,0 1-12 0,0-3 0 0,3 3 0 0,0-1 0 15,0-2-32-15,0 6-8 0,3-4-1 0,3 1-1 16,0-3 32-16,-1 2 10 0,4 1 0 0,0-3 0 0,3 3 72 0,3-3 22 31,5 2 4-31,31-2 1 0,-13 3-79 0,-26 0-20 0,3-3 0 0,3 0 0 16,0 2 87-16,2-2 13 0,1 0 4 0,0 0 0 0,0 0-55 0,-1 0-10 15,1-2-3-15,0 2 0 0,-3 0-12 0,-1 0-4 16,1-3 0-16,-3 0 0 0,0 3-12 0,-3 0-8 16,-1 0 8-16,1 0-8 15,0 0-21-15,-3 0-9 0,0 0-2 0,-1 3 0 16,1-3-44-16,-3 3-10 0,0-1-2 0,0 1 0 16,-3 0 18-16,-3-1 3 0,11 6 1 0,-11-2 0 0</inkml:trace>
  <inkml:trace contextRef="#ctx0" brushRef="#br0" timeOffset="32985.42">17748 17177 1868 0,'0'0'41'0,"0"0"9"0,0 0 2 0,0 0 0 0,0 0-42 0,0 0-10 0,0 0 0 0,0 0 0 15,0 0 47-15,0 0 7 16,0 0 2-16,0 0 0 0,0 0-20 0,0 0-3 0,0 0-1 0,0 0 0 16,0-6-12-16,-6 1-4 0,3 0 0 0,-2 0 0 15,2 2-16-15,-6-2 10 0,3-3-10 0,-6 0 8 31,0-3-31-31,0 1-6 0,-6-1-2 0,0 0 0 0,-3-2-35 16,1 0-7-16,-4-3-2 0,-3 0 0 16,-3 0-10-16,3-2-3 0,1 2 0 0,-4 0 0 15,0 0 5-15,-3 0 1 0,1 3 0 0,-1-3 0 0,-3 3 46 0,-3 0 10 0,-5 0 2 0,2 2 0 16,3 3 3-16,-5 0 1 0,-1-2 0 0,0 4 0 16,-2 4-10-16,-1-1-2 15,1 0 0-15,-4 6 0 0,3 0 32 0,4 2 0 0,-1 0 0 0,0 6 0 0,4 2 29 0,-1 0 12 16,0 3 3-16,4 0 0 0,2 0 12 15,0 2 4-15,4 1 0 0,2 2 0 16,6 3 12-16,0-3 4 0,0 0 0 0,4 0 0 0,-1 3-26 16,0 0-5-16,0 0-1 0,3-3 0 0,3 3-28 0,-3 0-7 15,4 2-1 1,-1-2 0-16,3 0-8 0,0-1-12 0,3 1 2 0,0 0 1 0,3-3-9 0,3 0-2 16,-3-2 0-16,3-1 0 0,3 1 20 0,3-3 0 15,3 2 0-15,0-2 0 0,0 3-16 0,3-3-4 16,3 2 0-16,0-2 0 0,3 0 7 0,-1 0 1 15,1-3 0-15,3 0 0 0,0 0 12 0,0-2-9 16,3 2 9-16,0 1-8 0,2-1-10 0,1 0-2 16,3 0 0-16,3 0 0 0,3 3 0 0,2 0 0 15,4 3 0-15,-3-3 0 0,-1-1 42 0,4 1 8 16,-3 0 2-16,2-3 0 0,1-2-23 0,0 0-9 0,0-3 8 0,-1-3-8 16,-2-3 20-16,0 4 0 0,-1-6-1 0,1 0 0 15,3 0-3-15,-3 0 0 0,-1-3 0 0,4-2 0 16,3 0 8-16,-4-3 0 0,1 0 1 0,0 0 0 15,-4-3-25-15,1-2 0 0,0 0-9 0,0-3 9 16,-4 3 0-16,4-9 9 0,0 1 1 0,-3 0 0 16,-1-3-2-16,-2 0 0 0,0 1 0 0,0-1 0 15,-4 0 4-15,-2 0 0 0,0 0 0 0,-3-2 0 16,0 2 0-16,-4 0 1 0,4 1 0 0,-3-4 0 16,-3 1 11-16,0-1 3 0,-3-2 0 0,0 3 0 15,0-4-12-15,-6 4-3 0,3-3 0 0,-6 2 0 16,0-2-12-16,-3 0 0 0,-3 0 0 0,0 3 0 0,-6-1 0 15,-3 1-16-15,0-1 3 0,-6-2 1 16,-3 5-15 0,-3-2-2-16,0 5-1 0,-5 0 0 0,-4 2-34 0,-9 3-6 0,-2 3-2 0,-4 0-708 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8:04:36.368"/>
    </inkml:context>
    <inkml:brush xml:id="br0">
      <inkml:brushProperty name="width" value="0.05292" units="cm"/>
      <inkml:brushProperty name="height" value="0.05292" units="cm"/>
      <inkml:brushProperty name="color" value="#FF0000"/>
    </inkml:brush>
  </inkml:definitions>
  <inkml:trace contextRef="#ctx0" brushRef="#br0">1851 9133 759 0,'0'0'16'0,"-3"0"4"0,-3-5 1 0,6 5 1 0,0 0-22 0,-3-3 0 0,3 3 0 0,-6-2 0 16,6 2 14-16,0 0-2 0,0 0 0 0,-3-5 0 16,3 5-12-16,0 0 0 0,0 0 0 0,0 0 0 15,-6 0-10-15,6 0-2 0,0 0 0 0,0 0 0 16,0 0 20-16,-3 2 3 0,3 9 1 0,-3-6 0 0,3-5-12 0,0 0-16 15,0 0 4-15,0 3 1 0,0-3 35 0,0 5 6 16,0 0 2-16,0-5 0 0,3 3-21 0,-3-3-11 16,0 0 12-16,3 3-12 0,3-1 20 0,-3 1-2 15,3-3-1-15,-6 3 0 0,3-1-6 0,3-2-2 16,0 3 0-16,0-3 0 0,2 2-9 0,-5 1 0 16,6-3 0-16,-3 3 0 0,6-1 0 0,-9 1 0 15,9 0 0-15,-3-3 0 0,0 2 10 0,0 1 0 16,3 0 0-16,-3-1 0 0,6 1-10 0,-3 0 0 15,-1-1 0-15,1 1 0 0,3-3 12 0,-3 0-2 16,0 0-1-16,3 3 0 0,-6-3-1 0,3 0 0 16,6 2 0-16,-6-2 0 0,-1 0 0 0,4 0 0 0,0 0 0 15,0 0 0-15,0 0 0 0,0 0 0 0,0 3 0 0,3-3 0 16,-1 0 0-16,1 2 0 16,3-2 0-16,-6 3 0 0,3 0-8 0,0-1 8 0,0 1-8 0,-1 2 8 15,4 1 0-15,-9-1 0 0,6 0 0 0,-3 0 0 16,3 1-8-16,-3-4 0 0,6 4 0 0,-7-1 0 15,4-2 0-15,0 2 0 0,0-2 0 0,3 2 0 16,-3-5 28-16,3 3 3 0,-1-1 1 0,1-2 0 16,0 3-32-16,0-3 0 0,3-3 0 0,-4 1 0 15,-2 2-15-15,3 0 1 0,-3-3 0 0,0 3 0 16,6-3 14-16,-9 1 0 0,8-1 9 0,-5 0-9 16,3 1 16-16,3-1-4 0,3 0 0 0,-6 1 0 15,2 2-12-15,1-3-16 0,0 0 3 0,0 1 1 16,0 2 12-16,-4 0 0 0,4-3 0 0,-3 0 0 15,0 1 12-15,3-1-4 0,-3 1 0 0,2-1-8 16,1 0 0-16,0 1 0 0,0-1 0 0,3 0 0 0,-4 1 10 0,4-1 2 16,-3 0 0-16,0 1 0 15,0-1-12-15,-1 0 0 0,1 1 0 0,-3-3 0 0,3 2 0 0,-3 0 0 16,0 1 0-16,-1-1 0 0,1 0 0 0,3 1 0 16,0-1 11-16,0 0-11 0,0 3 10 0,2-2-10 15,-2 2 10-15,0 0-10 0,0-3 12 0,0 3-4 16,-1 0-8-16,-2 0 12 0,0-3-12 0,3 3 11 15,0-2-11-15,-3 2 10 0,2 0-10 0,1-3 8 16,0 0-8-16,3 1 8 0,0 2-8 0,-4-3 0 16,4 3 9-16,-3-2-9 0,0-1 0 0,0 3 0 15,-4-3 0-15,4 3 0 0,0-2 0 0,-3-1 0 0,3 0 0 0,-1 1 0 16,4-1 9-16,-3 0-9 0,0 1 12 0,0-4-12 16,0 4 8-16,2-1-8 0,-2 0 0 15,0 1 0-15,0-1 0 0,0-2 0 0,-4 2 0 16,4 1 0-16,0-1 0 0,0 0 0 0,0 3 0 0,-1-2 0 15,4-1 0-15,0 3-12 0,-3 0 0 0,3 0 0 16,-1 0 12-16,-2 0 16 0,3-3-3 0,-3 1-1 16,-3 2-12-16,2 0 0 0,1-3 0 0,-3 3 0 15,3-3 0-15,0 3 0 0,0 3 0 0,-1-3 0 16,4 3 18-16,-3-3 1 0,3 2 0 0,0-2 0 16,-1 0-19-16,-2 3-14 0,0 0 2 0,-3-3 1 15,3 2 11-15,-1 1 11 0,-2 0-3 0,3-1 0 16,0 1-8-16,-3 2 0 0,6-2 0 0,-4 2 0 15,1 0 11-15,0-2 0 0,0 2 0 0,0-2 0 16,2 0-11-16,-2-1 0 0,0 1 0 0,-3 2 0 16,3-2 0-16,-4 0 0 0,1-1 0 0,0 1 0 0,0 2 0 0,0-2 0 15,0-1 0-15,0 1 0 0,5 2 0 16,-2-2 0-16,-3 0 0 0,0-1 0 0,3 1 0 16,-4 0 0-16,1-3 0 0,0 2 0 0,0-2 8 15,0 3-8-15,0-3 0 0,-4 3 8 16,1-3-8-16,0 0 0 0,3 2 0 0,-3 1 8 0,3-1 0 0,0-2-8 15,-1 3 12-15,-2-3-4 0,3 3-8 0,-3-3 0 16,0 2 0-16,0-2-11 0,3 3 11 0,-1-3 0 16,-2 0 0-16,0 0 0 0,0 0 0 0,0 3 0 15,-3-3 0-15,3 0 0 0,2 0 0 0,-2 0 0 0,0 0 0 16,0 0 8-16,3 0-8 0,-3-3 8 0,2 3-8 0,1-3 8 16,3 3-8-16,-3-2 9 0,0 2-9 0,-3-3 10 15,2 0-10-15,1 3-9 0,0 0 9 0,0 0-13 16,0 0 13-16,-3 0 0 0,3-2 0 0,-4 2 0 15,4-3 0-15,0 3 0 0,0 0 10 0,3-2-10 16,0-1 0-16,-1 0 0 0,1 1 0 0,0-1 0 16,0 0 0-16,-3 1 0 0,5-1 0 0,-5-2 0 15,3 2 0-15,0 0 0 0,-3 1 0 0,2-1 0 16,-2-2 0-16,3 0 0 0,0 2 0 0,0-2 0 16,-3 2 0-16,2-2 0 0,1 2 0 0,-3-2 0 15,3 2 0-15,0-2 0 0,0-1 0 0,-4-1 0 16,1 1 0-16,0 1 0 0,0-3 0 0,-3 0 8 15,0-2-8-15,2 2 0 0,-2 5 0 0,0 0 0 16,3-2 0-16,-3 2 0 0,0 1 0 0,0-1 0 16,-1 0 0-16,-2 3 8 0,3-2-8 0,-3-1 8 0,3 0-8 0,-3 3 0 15,-3-2 0-15,0 2 0 0,2 0 0 0,-2 0 0 16,0 0 0-16,-3 0 0 0,3 0 0 0,-3 0 0 16,0 0 0-16,0 0 0 0,0 0 0 0,-3 0 0 15,0 0 0-15,0 0 0 0,0-3-9 16,0 3 9-16,0 0-12 0,-1 0 12 0,-2-2 0 0,3 2 0 15,-3 0 0 1,-3 0 0-16,3-3 0 0,-3 3 0 0,6 3 0 0,-3-3 0 0,-3 0 0 0,0 0 0 16,6 0 0-16,-6 0 0 0,0 0 0 0,3-3 0 0,-3 3-8 15,3-3 8-15,-3 3 0 0,3 0 0 0,3-2 0 0,-6 2 0 16,6-3-10-16,-3-2 10 0,0-1-8 16,0 1 8-16,3-3 0 0,-3 0 0 0,0 3 0 0,0-3 0 15,0 0 0-15,0-3 0 0,0 1 0 0,0 2 0 16,-3-3 0-16,3 1 0 15,0-1-8-15,0 1 8 0,0-1 0 0,-3-2 0 0,3 0 0 0,0 2 8 16,0-2-8-16,-3 2 8 0,0-2-8 0,3 2 8 16,-3-2 0-16,0 3 0 0,0-1 0 0,0-2 0 15,3-3-8-15,-3 3 9 0,-3 2-9 0,3-2 10 16,0 2-10-16,0 1 0 0,-3-6 0 0,3 3-11 16,-3-1 3-16,0-2 0 0,0 1 0 0,0-4 0 15,0 3 8-15,0-2-10 0,0-1 10 0,-3 1-10 16,3-1 10-16,-3 1 0 0,3-4 0 0,-3 4 0 15,3-3 0-15,-3 0 0 0,0-6 0 0,0 6 0 16,0 5 0-16,0 3 0 0,0 0 0 0,-3-3-8 0,3 0 8 16,-3 3 0-16,4-3 0 0,-1 5 0 0,-3-2 0 15,0 0 0-15,0-3 0 0,3 0 0 0,-3 3 0 0,3-1 0 16,-3 1 0-16,0 0 0 0,0 0-14 0,0-3-1 16,0 3 0-16,-3-3 0 0,3 0 15 0,1 0 0 15,-1-2-10-15,0-1 10 0,0 3-21 16,-3-2 0-16,0-1 0 0,3 3 0 0,-3 0 12 0,3 0 9 15,-3 3-12-15,0-3 12 0,3-2-14 0,-2 2 4 16,-1 0 1-16,0 0 0 0,0 6 1 0,-3-4 0 16,3-1 0-16,0 1 0 0,0 1-1 0,-3 2 0 15,3-2 0-15,-2 5 0 0,-1-2 9 0,3 2 0 16,-3-3 0-16,0 1 0 0,0 2 0 0,-3 0 0 0,3 0 0 16,-2 5 0-16,-4-2 0 0,3 0 0 15,0-3 0-15,0 2 0 0,0 1 0 0,-3 2-15 0,4 1 3 0,-4-1 0 16,0-2 12-16,0-3 0 0,0 5 0 0,0 1 0 15,3-1-10-15,-5 3 1 0,2 0 0 0,-3-3 0 16,0 3 9-16,-3-2 12 0,1-1-2 0,-1 3-1 16,-3-3 4-16,3 3 1 0,-2 0 0 0,2 0 0 15,-3-2-2-15,3-1 0 0,-3 6 0 0,1-3 0 16,-1-3-12-16,-3 0 8 0,0 1-8 0,-2 2 0 16,5 0 10-16,-6 0-10 0,3 2 10 0,-2-2-10 15,2 3 0-15,0-3 0 0,-2-3 0 0,2 3 0 16,-3 3 0-16,0-3 0 0,1 0 0 0,-1 3-10 15,-3-3 10-15,4 2 9 0,-1 1-1 0,0 0-8 16,0 5 0-16,-2-3 0 0,-1 3 0 0,-3-3 0 16,1 0-10-16,2 1 1 0,0-1 0 0,1 3 0 15,-1 5 9-15,-3-2-10 0,0-3 10 0,1 0-10 16,-1 0 10-16,3 0-13 0,-2-1 5 0,2-1 8 16,0-1-12-16,1 3 12 0,2 5-12 0,-3-5 12 0,1-3-13 0,-4 3 5 15,0 0 8-15,4-2-13 0,-1-1-6 0,3-2-1 16,-3 2 0-16,4-3 0 0,-1 6 7 0,0-2 1 15,1-1 0-15,-4 0 0 0,0 3 12 0,0-2 0 16,4-1 0-16,-1 3 0 0,0-3 11 0,4 0 1 16,-1 1 1-16,0 2 0 0,-3-3 4 0,1 3 1 15,-1-6 0-15,0 4 0 0,1-4-18 0,-1 1 8 16,3 5-8-16,-3 0 0 0,4 0 11 0,-4 0-11 0,3 0 10 16,-3-3-10-16,1 0 0 0,-1 3 0 15,0-2 0-15,4 1 0 0,-4 1 0 0,3-8 8 16,3-10-8-16,-2 7 0 0,-1 16 0 0,3-2 9 15,-3-6-9-15,1 3 8 0,-1-3 1 0,0 1 0 0,3-4 0 0,-2 1 0 16,-1-3-9-16,3 0 0 0,6 3 9 0,-9-1-9 16,7 1 0-16,-4-3 0 0,0-3 0 15,0 3 0-15,1-2 0 0,-1 2 0 0,-3-3 0 0,3 3-12 16,-2 0 12-16,2-3 0 0,3 1 0 0,-3 2 0 16,4 2 0-16,-4-2 0 0,3 0 0 0,0 0 0 15,-3 0-12-15,-5-5 4 0,5 2 0 0,0 1 0 16,0 4 8-16,4 1 0 0,-1 0 0 0,0-3-8 15,6-3 8-15,-9-5 0 0,7-5 0 0,-1 8-8 16,-3 15-6-16,3-2-1 0,-6-5 0 0,4-3 0 16,-1 2 15-16,3-2 0 0,-6 3 0 0,3 0-9 0,1-1 9 15,2 1 16-15,3-3-4 0,-6 3-1 0,3-1-11 0,1 1 0 16,-1 0 0-16,-3-1 0 0,3 4 0 0,0-4 0 16,1 1 0-16,-4 0 0 15,3-1 0-15,0 3 13 0,3 3-3 0,-2-5-1 0,5 0-9 16,-3-3 0-16,3 2 0 0,0 4 0 0,0 2 0 0,3-3 0 15,0 0 0-15,4 0 0 0,-1-2 0 0,-3-3 0 16,3 3 8-16,0-3-8 0,0 5 0 0,3 0 0 16,-6 6 0-16,3-6 0 0,3-7 0 0,-2-1 0 15,2 3 0-15,0 3 0 0,-3-3-9 0,3 0 9 16,0 0 0-16,-3 0 0 0,3 2 0 0,0 1 0 0,0-3 10 0,0 2-2 16,0-2-8-16,3 0 0 0,0 0 0 15,-2 3 0-15,2 2 0 0,0-2 9 0,6-3-1 0,-3 5-8 16,-3 3 8-16,3-2-8 0,3-6 0 0,0 0 0 15,-6 2 0-15,3 4 0 16,-3-1 0-16,6 0 0 0,-3 0 0 0,0 1-9 0,3 4 9 0,-6 1-12 16,6-3 12-16,0 2 0 0,-3 1 0 0,3 2 0 15,0 0 0-15,0 6 0 0,0-3 0 0,0 0-8 16,0 2 8-16,0 1 0 0,0 2 0 0,0-3 0 16,-6 6 8-16,6-3-8 0,0 3 10 0,0-3-10 15,0 1 12-15,0-4-4 0,0 3-8 0,0 0 12 16,6-2-12-16,-6-1 8 0,3-2-8 0,3 0 0 15,-6 0 0-15,3 0-21 0,6-3 3 0,-6 0 1 16,3 3-27-16,3-2-4 16,0-1-2-16,-3 0-510 0</inkml:trace>
  <inkml:trace contextRef="#ctx0" brushRef="#br0" timeOffset="91661.43">8875 9382 1179 0,'0'0'33'0,"0"0"8"0,0 0-33 0,0 0-8 0,0 0 0 0,0 0 0 15,-3-5 8-15,3 0-8 0,0 5 12 0,0-6-4 16,6 1-8-16,-3 0 0 0,3-1 0 0,0 1 8 0,0 0-8 16,3-3 0-16,-3 5 0 0,3-2 0 0,3-3 0 0,0 3 0 15,0-1 0-15,-3-2 8 16,2 1-8-16,1-1 0 0,0 2 0 0,0-2 0 0,0 3 0 0,0-3 0 15,0 3 9-15,0 0-9 16,0-1 10-16,0 1-2 0,-3 0-8 0,2-1 12 0,-2 4 0 0,0-4-1 16,3 1 0-16,-3 3 0 0,0 2 9 0,-3 0 3 15,3 0 0-15,3 0 0 0,-3 0-23 0,0 2 0 16,-3 1 0-16,3 2 0 0,0 0 0 0,-1 1 14 16,4-4-3-16,-3 4-1 0,0-1-10 0,3 0 12 15,-3 3-12-15,3-3 12 0,0 1-2 0,3-1 0 0,-3 0 0 16,0 1 0-16,2 2-10 0,-2-3 0 0,0 0 0 15,3 0 0-15,-3 1 0 0,0-4 0 0,3 1 0 0,-3 0 0 16,0-1 0-16,3-2 0 0,-4 3 0 0,1-3 0 16,0-3 0-16,3 1 0 0,-3-1 0 0,0 0 8 15,3 1-8-15,-3-1 0 0,3-2 9 0,0-1-9 16,-1 1 16-16,1 0 0 0,3 0-1 0,0-1 0 16,0-2 4-16,3 0 1 0,-3 3 0 0,2-5 0 15,1 2-29-15,0 0-6 0,0 0-1 0,-3 0 0 16,0 0 16-16,-1 0 0 0,1 0 0 0,0 0-9 15,0 3 20-15,0-3 4 0,0 3 1 0,-3-1 0 16,3 4-28-16,-4-1-4 0,1 3-2 0,0 0 0 16,0 5 18-16,0-2 0 0,0 0 0 0,0-3 0 15,0 2-13-15,-4 1 1 0,4 2 0 0,-3 0 0 16,0-2 12-16,3 0 16 0,0 2-3 16,0-2-1-16,0-3-12 0,0 2 0 0,2-2 0 0,-2-2 0 0,3-1 0 0,-3 0 0 15,3 1 0-15,3-1 0 0,-3-2 0 0,-1 2-16 16,1-2 3-16,3 2 1 0,-3 1 12 0,0-1 0 15,0 3 0-15,0-3 0 0,-3 1 0 0,-1-1 0 16,4 3 0-16,-6-3 0 0,3 3 0 0,-3 0 0 16,0 0 0-16,0 0 0 0,0 3 0 0,-3 2 16 15,3-2-3-15,-1 5-1 0,-2 0-12 0,0 0 0 16,3 0 0-16,-3 0 0 0,0 2 0 0,3-2 0 16,0 0 0-16,-3 0 9 0,6-3-9 0,0 1 0 15,2-4 0-15,4 1 0 0,0-3 15 0,0 0 1 16,3 0 0-16,0-3 0 0,-1 1-27 0,1-4-5 0,-3 1 0 15,3 0-1-15,0-1 17 0,-4 1-10 0,-2 2 10 16,3-4-8-16,0 4-4 0,-3 0 0 0,0-2 0 16,0 2 0-16,-1 3 12 0,1-2 0 0,-3 4 0 0,0-2 0 15,0 0 27-15,-3 3 4 0,0 0 1 0,0-1 0 16,0 1-32-16,-1 0 0 0,-2 4 0 0,3-1 0 16,-6-1 19-16,3-2-3 0,0 2 0 0,-3 0 0 15,3 1-4-15,0-4-2 0,0 6 0 0,-3-5 0 16,3 2-10-16,0 0 0 0,0-2 0 0,0 0 8 15,-1 2-8-15,4-5 0 0,-3 3 0 0,3-3 0 16,-3 2-8-16,3-2 8 0,0-2-10 0,-3 2 10 16,3-3-10-16,-3 3 10 0,3 0-10 0,-3-3 10 15,2 3 0-15,-2-2 0 0,-3 4 0 0,3-2 0 16,0 0 0-16,0 3 0 0,0-3 0 0,0 3 0 16,-3-1 8-16,0 4-8 0,3-4 0 0,-3 1 0 15,3-1 0-15,-3 1 0 0,0 2 0 0,0 1 0 16,0-1 0-16,2 0 0 0,1-2 0 0,0-3 0 0,0 3 0 0,0-1 0 15,3-2 0-15,0 3 0 0,0-3 0 0,0-3 0 16,3 3 0-16,3-2 0 0,-1-1 0 0,1 0 0 16,0 1 0-16,3-4 0 0,-3 4 0 0,3-4 0 15,-1-2 0-15,-2 3 0 0,0 0 0 0,3 0 0 16,-3-1 0-16,0 1-12 0,-3 0 12 0,2-1 0 16,-2 4 0-16,0-1 0 0,3-2 0 0,-3 2 0 15,0 3 0-15,0-2 0 0,-3-1 0 0,3 0 8 16,-4 3-8-16,1 0 0 0,3 0 12 0,-3 0-12 15,3 0 12-15,-3 0-12 0,3 3 0 0,0 0 0 16,0-1 0-16,-1 1 0 0,4 2 0 0,0-2 0 0,0-1 0 0,3-2 0 16,0 3 0-16,0-3 0 0,2 0 0 0,1 0 0 15,-3 0 0-15,3-3 0 0,0-2 0 0,-1 0 0 16,4 2 0-16,-3 1 0 0,3-4-8 0,-3 4 8 16,2-4 0-16,-2 1 0 0,0 2 0 15,0 1 0-15,-3-1 0 0,0 0 0 0,-1 1-8 0,-2-1 8 16,0 6 0-16,0-3 0 0,0 2 0 0,0-2 0 15,-3 3 0-15,-1 2 0 0,4-2 0 0,-3 2 0 16,3 1 8-16,-3-1-8 0,0 3 9 0,0 0-9 16,0-3 0-16,2 0 0 0,-2 3 0 0,3 0 0 15,0-2 0-15,-3 1 0 0,3 1 0 0,0-2 0 16,0-1 0-16,-1-2 0 0,1 2 0 0,0 0 0 16,0-2 0-16,0 0 0 0,0 2 0 0,3-3 0 15,-1-2 0-15,1 3 0 0,0-3 0 0,0 0 0 16,3 0 0-16,-4 0 0 0,4-3 0 0,-3 3 0 15,0 0 0-15,0-2 0 0,0 2 0 0,-3-3 0 0,2 1 0 16,1-1 0-16,-3 3 0 0,0-3 0 0,0 1 0 0,3 2 8 16,-4-3-8-16,4 3 0 0,-3-3 11 0,3 1-11 15,3-1 12-15,-3 3-12 0,-1 0 8 0,1-3-8 16,3 3 0-16,-3 0 0 0,0 0 0 0,0 0 0 16,-1 0-12-16,1 0 3 0,0 0 9 0,0 3 0 15,0-3 0-15,0 0 0 0,-3 0 0 0,2 3 0 16,1-3 0-16,0 2 0 0,0-2 0 0,3 3 0 15,-1-3 0-15,1 0 0 0,0 0 0 0,3 0 0 16,0-5 8-16,-1 2-8 0,1 3 9 0,3-3-9 16,0 3 12-16,0-2-12 0,2-1 9 0,4 0-9 0,-6-2 0 0,3 2 9 15,-1-2-9-15,1 0 0 0,-3 2 0 0,0-2 0 16,-1-3 0-16,1 3 0 0,-3-1 0 0,3 1 0 16,2 0 0-16,-2 0 0 0,0-1 8 0,0 1-8 15,-1 0 0-15,1-3 0 0,-3 2 8 0,0 1-8 16,0 0 0-16,-1-3 0 0,1 3 0 0,3-1 0 15,-3 4 15-15,-1-4 4 0,4 4 1 0,-3-1 0 16,3-2-20-16,-3 2 0 0,-1 1 0 0,1 2 0 16,-3 0 0-16,0-3-9 0,3 3 1 0,-7 0 0 15,4 0 8-15,0 3 8 0,0-3-8 0,0 0 11 16,-3 0-11-16,2 2 0 0,1 1 0 0,0-3 8 16,0 2-8-16,-3 1 0 0,2 0 0 0,-2-1 0 15,3 1 0-15,-3 0 0 0,0-1 0 0,0 1 0 16,-4 0 0-16,7-1 0 0,-3 1 0 0,0 0 0 15,0 2 0-15,0-2 0 0,-1-1 0 0,1 3 0 16,0-2 0-16,3 2 0 0,-3-2 0 0,3 0 0 0,-1 2 0 0,-2-2 0 16,3-3 0-16,0 2 0 0,0 1 0 0,-4-3 0 15,4 3 0-15,-3-3 0 0,3 2 0 0,-3-2 0 16,0-2 0-16,-1 2 0 0,1 0 0 0,0 0 0 16,0 0 0-16,-3 0 0 0,0 0 0 0,0 0 0 15,-1 0 0-15,1 0 0 0,0 0 0 0,0 2 0 16,-3-2 0-16,0 3 0 0,0-3 0 0,-3 0 0 0,2 0 0 15,-2 2 0-15,0 1 0 0,3 0 0 16,0-3 0-16,0 2 0 0,-3 1 0 0,3 0 0 0,0-3 0 0,2 0-11 16,-2 2 11-16,3-2 14 0,0 0-3 0,0 0-1 15,0 0-10-15,0 0 0 0,-1 0-12 0,1-2 12 16,0 2 0-16,0 0 0 0,0-3 0 0,-3 3 0 16,3 0 0-16,-6 0 0 0,2-3 0 0,1 1 0 15,0 2 0-15,0 2 0 16,3-2 0-16,0 0 12 0,0 3-12 0,-3 0 0 0,2-3 9 0,-2 2-9 15,0 1 0-15,0 0 0 0,0-1 0 0,-3 1 0 16,3 0 0-16,-3-1-8 0,-1-2 0 0,1 3 0 31,-3-3-26-31,0 3-5 0,3-1-1 0,-3 1 0 16,-3-3-80-16,3 0-16 0,0 0-3 0,-9 0-1 0</inkml:trace>
  <inkml:trace contextRef="#ctx0" brushRef="#br0" timeOffset="100560.93">9277 12311 680 0,'0'0'15'0,"0"0"3"0,0 0 1 0,0 0 0 0,0 0-19 0,0 0 0 16,0 0 0-16,0 0 0 0,0 0 22 0,0 0 1 15,0 0 0-15,0 0 0 0,0 0-11 0,0 0-3 16,0 0 0-16,3 3 0 0,-3-3 11 0,3 2 1 16,3 1 1-16,-6-3 0 0,3 3-22 0,-3-3-12 15,3 2 2-15,3 1 0 0,3-3 18 0,-3 3 3 16,0-3 1-16,0 0 0 0,3 0-1 0,0 0 0 16,-3-3 0-16,2 0 0 0,1 3-3 0,0-2 0 0,0-4 0 0,3 4 0 15,-3-1-8-15,3 0 8 0,0-2-8 0,-3 2 8 16,6 1-8-16,-3-3 0 0,0 2 0 0,-1-2 0 15,1-1 0-15,0 4 0 0,0-4 0 0,0 4 0 16,3-1 0-16,-3 0 0 0,0 3 0 0,0-2 0 16,3-1 0-16,-1 3-9 0,1-2 9 0,0 2-10 15,3 2 10-15,-3-2 0 0,0 3 0 0,3-3 0 16,0 0 0-16,-4 2 0 0,4-2 0 0,0 3-8 16,0 0 8-16,-3-1 0 0,3-2 0 0,0 3 0 15,-1-3 16-15,1 3 0 0,-3 2-1 0,3-2 0 16,3-1 0-16,-3-2 0 0,0 3 0 0,-1 0 0 15,1 2 0-15,3-3 0 0,-3 1 0 0,3 2 0 16,0-2-15-16,-3 2 0 0,2 1 0 0,-2-1 0 16,0 0 12-16,0 1-3 0,-3-1-1 0,3-3 0 15,0 1 5-15,-1 0 1 0,-2-1 0 0,3 1 0 0,0 0 5 16,0-1 1-16,0 1 0 0,3-3 0 0,-4 0 0 16,1 0 1-16,3 0 0 0,3 0 0 0,-3 3-21 0,0-3-10 15,-1-3 1-15,-2 3 0 16,3 0 9-16,0 0 0 0,-3 0 8 0,3 0-8 0,-3 0 0 0,-1 3 0 15,4-3 0-15,-3 2 0 0,0 1 8 0,3 0-8 16,0-1 8-16,-1 1-8 0,1 0 0 0,0-1 0 16,3 3 0-16,-3-5 8 0,3 0-8 0,-4 3 0 15,1 5-11-15,3 0 11 0,-3-5 0 0,0 2 8 16,0-2 1-16,-1 2 0 0,1 0 3 0,0-2 0 16,0-1 0-16,0 1 0 0,0 2 0 0,-1-2 0 15,4 0 0-15,0-1 0 0,-3 1-12 0,3 0 10 16,-3-1-10-16,-1-2 10 0,4 3 6 0,-6 0 0 15,6-3 1-15,-6 2 0 0,3-2-1 0,-1 0-1 0,-2 0 0 0,3 0 0 16,0-2-2-16,0 2 0 0,0-3 0 0,-1 3 0 16,4-3-1-16,-3 3 0 0,3-2 0 0,-3-1 0 15,0 0-4-15,-1 1-8 0,1-1 11 0,-3 0-11 16,3 1 0-16,-3-1 0 0,0 0 0 0,0 1 0 16,-1-1 10-16,1 0-10 0,0 1 8 0,0 2-8 15,3-3 0-15,-3 1 0 0,0 2 0 0,2-3 0 16,-2 0 0-16,0 3 0 0,-3-2 0 0,3-1 0 15,-3 0-12-15,3 1 12 0,-4-4-12 0,1 4 12 16,-3-1-16-16,3 0 5 0,-3 3 1 0,3-2 0 16,-3-1 10-16,0 1 0 0,0 2 0 0,0-3 0 15,-1 0 0-15,-2 1-10 0,3 2 10 0,-3-3-10 16,-3 3-1-16,3 0 0 0,0 3 0 0,0-3 0 16,0 2-26-1,-3 1-6-15,0 0-1 0,-3-1-608 0</inkml:trace>
  <inkml:trace contextRef="#ctx0" brushRef="#br0" timeOffset="111008.56">20017 9742 757 0,'0'0'21'0,"0"0"6"0,-6 3-27 0,6-3 0 0,-3-3 0 0,3 3 0 16,-9 0 12-16,6-3-4 0,3 3 0 0,-9-2 0 15,6 2 16-15,-3-3 4 0,0 0 0 0,6 3 0 16,0 0-28-16,-6-2 8 16,0-1-8-16,3 0 0 0,-3-2 0 0,0 3 8 0,0-1-8 0,0 0 0 15,0-2 0-15,0 0 0 0,0-1 0 0,-3 4 0 16,3-4 0-16,-2 1 0 0,-1 0 0 0,0 0 0 31,-3-3-21-31,3 2-10 0,-3 1-1 0,0 0-1 0,0 2 17 0,0-2 4 0,0 2 1 0,0-2 0 16,1 2 11-16,-1 1 0 0,0-4 8 0,0 4-8 15,-3-1 20-15,3 0-1 0,0 1 0 0,0-1 0 16,0 3-19-16,-3-3-14 0,3 1 2 0,1 2 1 16,-4-3-7-16,0 3-2 0,0-3 0 0,0 3 0 15,0 0-25-15,0 0-6 0,-3 0-1 0,1 3 0 16,-1 0 13-16,0-1 3 0,-3 1 0 0,0 2 0 0,0-2 22 0,1 2 5 16,-1-2 1-16,3 2 0 0,-3 0 41 0,3 1 9 15,-3-4 2-15,3 1 0 0,4 2-2 0,-4-2 0 16,0 0 0-16,3 2 0 0,0-2-16 0,-3-1-3 15,6 4-1-15,-6-1 0 0,4-3-11 0,-1 1-3 16,0 2 0-16,0 1 0 0,-3-1 20 0,3 0 3 16,-3 1 1-16,0 2 0 0,4-1-32 0,-4 1 0 15,0 0 0-15,0 0 0 0,3 3 0 0,0-1 0 16,-3-2 0-16,3 0 0 0,-2 6 9 0,2-4-9 0,0 3 8 16,0 1-8-16,0-4 18 0,0 3-2 15,0 3 0-15,-3 0 0 0,7 0-3 0,-4 0-1 0,0-3 0 0,0 3 0 16,0 0 26-16,-3 0 5 0,3 0 1 0,0-1 0 15,1 1-20-15,-1 3-3 0,3-6-1 0,-3 3 0 16,3 0 16-16,3 0 4 0,-3 2 0 0,0-2 0 16,3 0-28-16,0 0-4 0,0 2-8 0,3-2 11 15,-2 3-11-15,2-3 0 0,0 2 0 0,0-2 8 16,0 0-8-16,3 0 0 0,-3 0 0 0,3 0 0 16,0-1 0-16,3 1 8 0,-3 0-8 0,3 0 0 15,-3 0 11-15,3-3-3 0,0 0-8 0,3 1 12 16,-3-4-4-16,0 1 0 0,0-1-8 0,3 1 12 15,-3-3-4-15,3 2 0 0,0-2-8 0,0 3 12 16,3-3-3-16,0 0-1 0,0 0 0 0,0 2 0 16,2 1 12-16,-2-3 1 0,3 3 1 0,3-1 0 0,-3 1-22 15,3-1 9-15,0-2-9 0,0 3 0 16,3-1 16-16,0-2-4 0,3 0-1 0,-1-2 0 0,1 1-3 16,0-1-8-16,3 4 12 0,0 1-4 0,0-3-8 0,-1 0 10 15,1 2-10-15,0-2 10 0,3 0 1 0,3-2 0 16,-3 1 0-16,2-1 0 0,4-1-11 0,0 0 0 15,0-2 0-15,-1 2 0 0,1 1 20 0,-3-4 0 16,3 1-1-16,-1 0 0 0,1-1-19 0,0-2 0 16,3 0 0-16,0 0 0 0,2 0 9 0,4 0-1 15,-3-2-8-15,2-1 12 0,-2 3-12 0,0 0 0 16,2-3 8-16,1 1-8 16,0-1-19-16,0-2-6 0,5-1-2 0,-5 1 0 0,0-3 52 0,-4 0 11 15,4-2 1-15,-6 2 1 0,2-3-28 0,1 1-10 16,0-4 0-16,0 1 9 0,5-3-9 0,-2 0 0 0,3 0 0 0,-4-2 8 15,1 2-8-15,-3 0 0 0,2 0 0 16,1 3 0-16,0-3 0 0,-3 3 0 0,2 0 0 0,-2-1 0 16,0 1 0-16,-4 0 0 0,-2 2 0 15,-3-2 0-15,0 0 0 0,-3 0 0 0,-4 2 0 0,1-2 0 16,3 0 0-16,-6-1 0 0,0 4 8 0,0-6-8 16,-3 3 0-16,-1 0-14 0,1-3 3 0,0 0 1 31,-3 0-20-31,-3-3-4 0,0 1-1 0,0-1 0 0,-3 1 51 0,-3-3 11 0,0 0 1 0,-6-1 1 15,0 6-21-15,-3-5-8 0,-3 0 0 0,-3-3 0 16,0 6 0-16,-3-3 0 0,-6-1 0 0,1 4-10 16,-1 2 2-16,-6 0 0 0,3 0 0 0,-3 0 0 15,4 1-19-15,-4 1-3 0,-3 1-1 0,0 3 0 16,0-4 31-16,4 6 0 0,-4 0-8 0,6 1 8 0,-3-1 0 0,4 0 0 16,2 2 0-16,0 1 0 15,3 0 0-15,0-1 0 0,3 1 0 0,-3 3 0 0,-2-4-19 0,2 1-4 16,-3 0-1-16,0 2 0 15,0-2-38-15,-3 2-8 0,1-2-2 0,2-1 0 16,0 4-19-16,-3-1-4 0,3 1-1 0,3-1 0 16,-2 0 16-16,2 3 4 0,-18 0 0 0,9 0 0 0</inkml:trace>
  <inkml:trace contextRef="#ctx0" brushRef="#br0" timeOffset="171919.79">5860 15563 1375 0,'-6'0'30'0,"0"0"6"0,-3 0 2 0,3 0 1 0,0 0-31 0,6 0-8 15,0 0 0-15,0 0 0 0,-3 0 0 0,3 0 11 16,0 0-11-16,0 0 12 0,0 0-1 0,0 0 0 16,0 0 0-16,0 0 0 0,0 0-11 0,0 0-17 0,0 0 4 0,0 0 1 31,0 0-19-31,0 0-3 0,0 0-1 0,3-3 0 0,3 1 47 0,3-4 8 0,0 4 3 0,3-4 0 15,-3 4-15-15,3-1-8 0,0 0 8 0,0 1-8 16,6-1 0-16,-1 0 0 0,1-2 0 0,3 0 0 16,0 0 0-16,0-3 0 0,0 0 0 0,2-3 0 15,1 0 0-15,0 1 0 0,0-3 0 0,0 2 0 16,2 1 0-16,-2-1 0 0,3 0 0 0,-3-2 0 16,3 3 0-16,-1-1 0 0,1 0 0 0,0 3 0 15,0 0 0-15,0 3-8 0,-4 0 0 0,1 2 0 16,-3-2-7-16,0 5-1 0,3 0 0 0,-3 0 0 15,-1 3 16-15,4-1 0 0,-3 1 0 0,-3 2 10 16,3 3 2-16,0-3 0 0,-1 1 0 0,1 2 0 16,-3-3-12-16,0 3-9 0,0-3 9 0,0 0-13 15,-3 1 25-15,2-1 6 0,-2 0 1 0,0 1 0 16,0-1-19-16,0 0 0 0,-3 1 0 0,3-1 0 0,-3-3 0 0,0 4 0 16,2-4 0-16,-2 1 0 0,3 0 0 0,0-1 0 15,-3-2 0-15,3 3 0 0,0 0 0 0,0-3 0 16,2 0 0-16,-2 0 0 0,0-3 0 0,0 0 0 15,3 3 0-15,-3-2 0 0,0-1 0 0,3 0 0 16,-3 3-8-16,-1-2 8 0,1-4 0 0,0 4 0 16,0 2 0-16,0-3 0 0,-3 3 0 0,3 0 0 15,-3 0 0-15,0 5 0 0,2-2 0 0,-2 2 0 16,0 1 0-16,3-1 0 0,-3 3 0 0,3 0 0 0,-3 2 0 0,3-2 10 16,0 3-10-16,-1 2 0 0,-2-2 0 0,3-1 0 15,-3 1 8-15,3 0 0 16,0-4 0-16,0-1 0 0,0 2-8 0,-3-6 8 15,2 1-8-15,1 0 8 0,0-3-8 0,-3-3 8 0,3 0-8 0,0 1 8 16,0-4-8-16,0 1 0 0,-3-3 0 0,2 0 0 16,1 0 0-16,0 3 0 0,0-3 0 0,0 3 0 15,0-1 0-15,0 4 0 0,0-3 0 0,0 2 0 16,-4 0 8-16,4 1 0 0,0 2 0 0,-3 0 0 16,0 0 15-16,3 0 2 0,-3 5 1 0,0 0 0 15,3 3-13-15,-4-5-2 0,1 2-1 0,3 0 0 16,-3 3 7-16,0 0 2 0,3-2 0 0,-3-1 0 15,3 3-2-15,-3-3 0 0,3 0 0 0,-1 1 0 16,1 2 3-16,0-3 0 0,0-3 0 0,0 1 0 16,3 0-33-16,-3-3-7 0,3 2 0 0,-1-2-1 15,1 3-8-15,0 0-2 0,-3-3 0 0,3 0 0 16,-3 0-122-16,0-3-25 0,11 3-5 0,-8-5-1 16</inkml:trace>
  <inkml:trace contextRef="#ctx0" brushRef="#br0" timeOffset="174546.55">10512 15245 1422 0,'0'0'31'0,"0"0"6"0,0 0 2 0,0 0 1 0,0 0-32 0,0 0-8 0,0 0 0 0,0 0 0 15,0 0 0-15,0 0 0 0,3-2 0 0,3-1 0 16,0 0 0-16,0 3 0 0,3 0 0 0,-3 0 0 15,3-2 0-15,-3 2 0 0,3 2 0 0,0 1 0 16,3 2 0-16,-3-2 0 0,3 0 0 0,-3 2 0 16,2 0 0-16,1 0 0 0,0 3-10 0,3-2 10 15,0 2-12-15,0-3 12 0,0 6-13 0,0-4 5 16,0 1 8-16,2-2-8 0,-2-1 8 0,3-2-8 16,3-1 8-16,0 1 0 0,0-6 0 0,-1 3 0 15,1-2 0-15,3-1 0 0,-3-2-9 0,3-3 9 0,0 0 0 16,-4 3 0-16,4-3 0 0,0 0 0 0,3 0 0 0,-3 0 0 15,2 0 0-15,-2 0 0 0,3 0 0 0,-3 0 0 16,0 0 0-16,-1 0 0 0,1 3 0 0,-3 0 0 16,0-1 0-16,-3 4 0 0,0-1 8 0,0 0-8 15,-1 6 0-15,1-3 8 0,0 3 8 0,-3 2 0 16,0 0 1-16,0 3 0 0,0 0 15 0,-3 0 4 16,2 3 0-16,-2-1 0 0,3-2-20 0,0 3-3 15,-3-1-1-15,3-2 0 0,0 0-4 0,0 0-8 16,3 0 11-16,-1-5-11 0,1-1 0 0,3 1 0 15,0-6 0-15,3 1 0 0,-3-1 0 0,5-5 0 16,1 0 0-16,3-2-12 0,0-1 0 0,-1 0 0 16,1 1 0-16,3-1 0 15,-3-2-13-15,-1 2-3 0,1 1 0 0,-3-1 0 0,0 3 14 0,0 0 2 0,-1 3 1 0,1 0 0 16,0 2 11-16,0 3-10 0,0 3 10 0,-1-1-10 16,-2 4 10-16,-3-1 0 0,3 3 0 0,-3 0 0 15,-3 2 0-15,2 1 8 0,-5 2-8 0,3 1 11 16,-3-1 5-16,3-3 0 0,0 4 1 0,-3 1 0 15,2-1 1-15,-2-1 0 0,6-3 0 0,-3-2 0 16,3 0-18-16,0 0 0 0,5-5 0 0,-2 0 0 16,3-3-24-16,0 0-11 15,0 0-2-15,-4-3-1 0,4-2 21 0,-3-1 4 0,3 1 1 0,0 0 0 16,-4-1 12-16,4 1-9 0,0-3 9 0,0 0-8 16,3 3 8-16,-4 2 0 0,1-2 0 0,-3 2 0 15,3 1 0-15,-6 2-12 0,2 0 12 0,-2 2-12 0,0 1 12 16,-3 0 0-16,0 2 0 0,0 0 0 0,-3 1 14 15,2 2-2-15,-2-1 0 0,0 4 0 16,0-3 2-16,0 3 0 0,3-1 0 0,-3 3 0 0,0 1 14 16,-1-1 4-16,1-3 0 0,0 4 0 0,0-1-32 0,3 0-10 15,0-5 0-15,-3 0 0 0,3 0-8 0,-1-5-2 16,1 2 0-16,0-2 0 0,3-1 7 0,0-2 1 16,0-2 0-16,-1 2 0 0,7-6 3 0,-3 1 1 15,3 0 0-15,0-3 0 0,-1 2 8 0,1-2 0 16,0 3 0-16,-3-3 0 15,0 0-27-15,-1 3-3 0,1-3-1 0,0 3 0 0,-3 0 50 0,3-3 9 0,0 2 3 0,-4-2 0 16,4 3-15-16,0 0-4 0,0-1 0 0,0 1 0 16,-1 0-3-16,4 2-1 0,-3 1 0 15,0-1 0-15,0 0-8 0,-1 3 0 0,-2 0 0 0,3 0 0 16,3 0 0-16,0 0 0 0,-3-2 0 0,2 2 0 16,4 0 0-16,0 2 0 0,3-2 0 15,-4 0 0-15,-2 0 0 0,3 0-11 0,-3 3 3 0,-1-3 0 16,-2 0 8-16,3 0-8 0,0-3 8 0,0 3-8 15,-4-2 0-15,1 2 0 0,3-3 0 0,-3 3 0 16,-3-3-4-16,3 1 0 0,-4-1 0 0,1 0 0 31,-3 3-16-31,0-2-3 0,-3-1-1 0,3 3 0 0,-6-3 16 0,-1 3 4 0,4-2 0 0,-6 2 0 16,0 0-51-16,0 0-9 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8:14:05.350"/>
    </inkml:context>
    <inkml:brush xml:id="br0">
      <inkml:brushProperty name="width" value="0.05292" units="cm"/>
      <inkml:brushProperty name="height" value="0.05292" units="cm"/>
      <inkml:brushProperty name="color" value="#FF0000"/>
    </inkml:brush>
  </inkml:definitions>
  <inkml:trace contextRef="#ctx0" brushRef="#br0">19579 1974 820 0,'0'0'18'0,"0"0"4"0,0 0 1 0,0 0 0 0,6 0-23 0,-3 2 0 16,0 1 0-16,3 0 0 0,0-1 25 0,0-2 1 16,0 6 0-16,3-4 0 0,-3-2-14 0,0 3-4 15,2-3 0-15,1 3 0 0,3-3 0 0,-3 0 0 16,3 0 0-16,0 0 0 0,3 0-8 0,-3 0 0 0,3-3 0 0,0 0 0 15,0 3 0-15,-1-2 0 0,4-4 12 0,-3 1-4 16,3 0 10-16,0 2 2 0,0-2 0 0,0 0 0 16,-4 2 15-16,1 0 3 0,3 1 1 0,0-1 0 15,-3-5-2-15,3 3 0 16,0 2 0-16,0 3 0 0,2-3-23 0,1 1-5 0,0 2-1 0,0-3 0 16,-3 3-8-16,3 3 0 0,-4-1 0 0,1-2 0 15,3 3 0-15,-3-3 0 0,-3 3 9 0,3-1-9 16,-3 6 0-16,-1-5 0 0,4 5 0 15,-3-5 0-15,0 2-8 0,0 0 8 0,3 0-8 0,0 1 8 16,0-4 0-16,-1 6 8 0,4-2 0 0,0-4 0 16,0 1-8-16,0 2 0 0,0-2 0 0,2-1 0 15,1 1-10-15,-3-3-3 0,3-3-1 0,0 1 0 16,-1-1-13-16,1-2-2 16,3 0-1-16,0 2 0 0,3-8 30 0,-1 3 0 0,1 1 0 0,0-1 0 15,0 0 0-15,-1-3 0 0,1 0 0 0,-3 1 0 0,0 5 0 16,-3-3 0-16,2-3-9 0,-2 3 9 0,0 3 0 0,3-3 0 15,0 5 0-15,-1-2 0 16,-2 2 10-16,0 3 1 0,-3 3 0 0,3-3 0 0,-3 3-11 0,-1-1 0 16,-2 1 0-16,0 5 0 0,0-3 0 0,0 3-16 15,-3 3 4-15,0-3 1 0,2-3 11 0,-2 3 0 16,3 0 8-16,-3 2-8 0,3 1 0 0,0-6 0 16,3 3 0-16,-1-3 0 0,1-2 0 0,0 2 0 15,3 1 0-15,-3-4-8 0,3 1 8 0,-1-3 0 16,1 3 0-16,0-3 0 0,0-3 14 0,0 0 5 15,2 3 1-15,-2-2 0 0,3-4-8 0,0 6 0 16,0-2-1-16,-1 2 0 0,-2 0-2 0,3 0 0 16,0 0 0-16,0-3 0 0,-4 0-9 0,4 3 0 15,-3 0 0-15,3 0-11 0,-3 0 11 0,2 0 0 0,-2 3 8 0,3-3-8 16,0 0 0-16,0 3 9 0,-1-3-9 0,1 2 0 16,0 4 0-16,0-6 0 0,0 0 0 15,-4 2 0-15,1-2 0 0,0 3 0 0,0 0 0 0,3-3 0 16,-1 2-10-16,1-2 1 0,0 3 0 0,3-3 0 15,-1 0 9-15,1 0 0 0,0 0 0 0,0 0 0 16,-3 3 8-16,-1-3 0 0,1 2 0 0,0-2 0 16,0 0-8-16,-1-2 0 0,1-1 0 0,0 0-8 15,3 3 8-15,0-2 0 0,-1 2 0 0,1 0 8 16,0-3 9-16,3 3 3 0,-1-3 0 0,1 3 0 16,3-2-10-16,-3 2-2 0,5-6 0 0,-2 4 0 15,-3-1-8-15,2 0-11 0,-2 1 3 0,0 2 0 16,-3 0-13-16,-4-3-3 0,4 1 0 0,0-4 0 31,-3 1-9-31,0 2-3 0,-1-2 0 0,1-3 0 0</inkml:trace>
  <inkml:trace contextRef="#ctx0" brushRef="#br0" timeOffset="-75772.91">17004 8046 1292 0,'0'0'28'0,"0"0"7"0,0 0 1 0,0 0 0 0,3-3-36 0,3 1 0 15,3 2 0-15,0-3 0 16,0 3-16-16,3-3-9 0,6-5-3 0,-3 1 0 0,5 1 20 0,1-2 8 15,3 8-8-15,0-8 8 0,0-2-12 0,0 2 4 16,-4 3 0-16,1-1 0 0,3-2 0 0,-6 3 0 16,3 0 0-16,-3-1 0 0,-1 1 8 0,1 0 0 15,0 0 0-15,0 2 0 0,-3-2 0 0,3 5 11 16,0 0-3-16,-3 0 0 0,-1-3 10 0,1 0 2 16,0 1 0-16,-3 2 0 0,0 2 17 0,3 1 4 15,-3 2 1-15,0-2 0 0,-3 2-16 0,3 1-3 0,-1-1-1 0,1 0 0 16,-3-2-22-16,3 2 0 0,0 0 0 0,0 1 0 15,3-4 14-15,-3 4-2 0,3-4 0 0,3 1 0 16,-4-3-12-16,4 0 0 0,3 0 0 0,0 0 0 16,0 2 0-16,3-2 0 0,-4-2 0 0,1-1 0 15,0 6-9-15,-3-3-2 0,3-3 0 0,-6-2 0 16,3 0 11-16,-4 2 16 0,-2 3-4 0,3-3-1 16,-3 1-11-16,-3 2 0 0,3 0 0 15,-3 2 0-15,3-2 0 0,-3 3-14 0,0 0 2 0,0-1 0 16,-1 4 35-16,1-1 7 0,-3 0 2 0,3 0 0 15,0 1-32-15,0-4 0 0,3 4 0 0,-3 2-10 16,6-3 10-16,0 3 0 0,0 0 0 0,3-6 0 16,2-4-22-16,1-4-6 15,0-4 0-15,0 2-1 0,3 5 5 0,-4-2 0 0,1-3 1 0,0 0 0 0,-3 3 3 16,3 0 0-16,-3 2 0 0,0 0 0 16,-4 3 28-16,4-2 7 0,-3-1 1 0,0 0 0 0,-3 1 6 0,3 2 2 15,0 2 0-15,-3-2 0 0,0 3 0 0,-1-3 0 16,-2 0 0-16,6 3 0 0,-6 2-4 0,3 3-1 15,0 0 0-15,0-3 0 0,3-2-19 0,0-1 8 16,0 4-8-16,-1-1 0 0,1 3 0 0,0-5 0 16,0-1 0-16,3 1 0 15,0-1-32-15,0 1-8 0,0 0 0 0,-1-1-1 0,1-2 26 0,0-2 6 16,3-4 1-16,0-1 0 0,-3 4 8 16,3-2 0-16,-1 2 10 0,-2-2-10 0,3-1 35 0,-3 1 1 15,3 5 0-15,-3-5 0 0,-1-11-26 0,1 11-10 0,0 15 8 16,3-5-8-16,-3 1 12 0,0-6-4 0,3 2 0 0,-1-2 0 15,4 6-8-15,0-4 0 16,0 1 0-16,0-3 0 0,-1 0 0 0,1-3 0 0,3 1 0 16,0 2 0-16,0 0 0 0,-1 2-17 0,1-2 4 0,3 0 1 31,-3 0-17-31,3 0-3 0,-1 0-1 0,1-2 0 0,3 2 21 0,0-3 4 0,-4 0 8 0,4 3-13 16,-3 3 13-16,3-3 10 0,-1 3-2 0,1-6 0 15,3 0 7-15,-1 3 1 0,4 0 0 0,0 0 0 16,-3 0-2-16,-1 0 0 0,1 3 0 0,0 2 0 15,-1 9-14-15,1-9 0 0,0-8 8 0,3 3-8 16,-1 0 0-16,1 3 0 0,3 0 0 0,-1-1 0 16,-2 6 8-16,3-5-8 0,2 2 11 0,1-5-11 15,-3 0 0-15,2-3 0 0,-2 1 0 0,0 2 0 16,-4 2 0-16,1 1 0 0,0 0 0 0,-4-3 0 16,4-8 0-16,0 2 0 0,-3 1 0 0,2 0 0 0,-5 5 0 0,0 0 0 15,0-5 0-15,-4-1-473 16,1 6-87-16</inkml:trace>
  <inkml:trace contextRef="#ctx0" brushRef="#br0" timeOffset="55438.52">19457 17002 946 0,'0'0'20'0,"0"0"5"0,0 0 1 0,0 0 2 0,0-5-28 0,0 0 0 0,0 5 0 0,0-6 0 0,0 6 0 0,0-5 0 16,3 0 0-16,-3 5 0 0,3-3 0 0,-3 3-9 16,0 0 0-16,0 0 0 0,6-3 9 0,-6 3-10 15,0 0 10-15,3-5-10 0,3 2 10 0,-3 1 0 16,3 2 0-16,0-3-8 0,0 1 8 0,0 2 0 15,0-3 10-15,-1 0-10 0,4 3 23 0,0-2-2 16,0-1 0-16,3 3 0 0,-3-3 6 0,3 3 1 16,0-2 0-16,0 2 0 0,0 0 0 0,3 0 0 15,0 0 0-15,-1 2 0 0,1-2-12 0,0 3-1 16,0 0-1-16,3 2 0 0,-3-2-14 0,0 2 0 0,0 3 0 16,2 0-10-16,-2-3 10 0,0 3 0 0,3-3 0 15,-3 3 0-15,0 0 0 0,-3-3 16 0,3 1-4 0,-1-1-1 16,1-2-11-16,0 2 0 15,0-2 0-15,0 2 0 0,-3-3 0 0,3 1 0 0,0 0 0 16,0-3 0-16,-4 2 21 0,4-2-1 0,3 0 0 0,-3 0 0 16,-3 0-20-16,3 0 0 0,0 0 0 0,-3 0 0 15,0 3 0-15,-1-3 0 0,1 3 0 0,-3-1 0 16,3-2-8-16,0 0-7 0,-3 3-1 0,3-3 0 16,0 3 16-16,-3-3 0 0,3 0 0 0,-3 0 0 15,3 0 0-15,-1-3 0 0,4-2 0 0,0-1-9 16,0 1 9-16,0-3-8 0,3-2 8 0,-3-1-8 15,3 0 8-15,-1-2 0 0,4 0 0 0,-3 5-8 16,3 0-7-16,-3 0-1 0,0 3 0 0,0 0 0 16,-1-1 16-16,-2 6-9 0,0-2 9 0,-3 4-8 15,0 1-3-15,-3 2 0 0,3 3 0 0,-3 3 0 16,0 2 22-16,-3 0 4 0,0 0 1 0,3 3 0 0,-7-2 4 0,4 1 0 16,0-1 1-16,-3-1 0 15,3 0 1-15,0-2 0 0,0-1 0 0,0 1 0 0,3-3-22 0,0-3 9 16,3 3-9-16,0-5 0 0,3-1 0 0,0-2 0 15,2 0-10-15,1 0 10 16,3-2-40-16,0-1 0 0,0 0 0 0,-3 1 0 0,3-4 20 0,-1 1 3 16,-2 2 1-16,-3-2 0 0,3 0 16 0,-3 2 0 15,0 1-8-15,0 2 8 0,0-3 0 0,-1 3 12 16,1 0-1-16,3 3-1 0,-3-3 11 0,3 0 3 16,0 2 0-16,0-2 0 0,2 3 0 0,1-3 0 15,3 0 0-15,0 0 0 0,-3-3-24 0,3 1 0 16,-4-1 0-16,1-2 0 0,3 2 0 0,-3-2 0 15,-3-1 0-15,3 1 0 16,-4-3-28-16,1 3-9 0,-3-3-3 0,3 3 0 0,-3 2 16 0,0-2 4 0,-3 2 0 16,0 0 0-16,0 3 3 0,-1 0 1 0,-2 0 0 0,0 3 0 31,0 0-13-31,0-1-3 0,3 6 0 0,-6-2 0 0</inkml:trace>
  <inkml:trace contextRef="#ctx0" brushRef="#br0" timeOffset="83942.32">19281 16195 1130 0,'0'0'24'0,"0"0"6"0,0 0 1 0,0 0 1 0,0 0-32 0,0 0 0 16,0 0 0-16,0 0 0 0,0 0 10 0,0 0-10 0,0 0 8 0,0 0-8 15,0 0 0-15,0 0 0 0,0 0-12 0,0 0 12 16,0 0-11-16,-6 3 11 0,0 2-8 0,0 0 8 16,1 6 0-16,-1-3-10 0,3 2 10 0,-3-2 0 15,3 6 0-15,-3-4 0 16,3 3 0-16,0 1 0 0,0 2 8 0,0-3-8 0,0 5 11 0,0-2-11 16,0 0 8-16,3 3-8 0,-3-4 0 15,3 1 0-15,0 3 8 0,0-3-8 0,0 2 0 0,0-2 0 16,0 5 0-16,0-2 0 0,0-1 0 0,0 4 0 15,0-4 0-15,3 1 0 0,-3 2 0 0,0 0 0 16,0 0 0-16,0 0 0 0,0-2 0 0,3-1 0 16,-3 3-15-16,0-5 0 0,0 3 0 0,0-3 0 15,0-3-14-15,3 0-3 0,-3 0-1 16,3-5 0-16,-3 0-19 0,3-2-4 16</inkml:trace>
  <inkml:trace contextRef="#ctx0" brushRef="#br0" timeOffset="84895.6">19296 16155 622 0,'0'0'13'0,"0"0"3"0,0 0 1 0,3-2 2 0,3-1-19 0,0-2 0 0,0 0 0 0,0-3 0 15,6 0 0-15,-3 0-12 0,6 0 1 0,-3 0 1 16,0-3 10-16,2 3 0 0,-2 0-9 0,3 1 9 16,0-1-49-1,3 2-6-15,-3 1-1 0,0-3 0 0,0 5 44 0,-1-2 12 0,4 2 0 0,-3 1 0 16,3-1 0-16,3 3 10 0,0-2 1 0,3 2 0 15,-1 0 0-15,1-3 0 0,3 3 0 0,0-3 0 0,3 1-11 0,-4-1 0 16,4-2 0-16,-3-1 0 0,3 4 0 0,2-4 0 16,1-2 0-16,0 3 0 0,3 0 0 0,2 0 0 15,-2-1 0-15,0 1 0 0,-1 2 0 0,1 3 0 16,0-2 0-16,-3-1 0 0,2 0 0 0,1 1 0 16,0 2 0-16,0-3 0 0,-1 3 0 0,1-2 0 15,-3 2 0-15,2 0 8 0,-2 2 3 0,-3-2 0 16,3 0 0-16,-4 0 0 0,4 0-1 0,0 0 0 15,3 3 0-15,-4-3 0 0,4 2-2 0,0 1 0 16,-3-3 0-16,-1 3 0 0,-2-1 5 0,0 1 1 16,0 0 0-16,-1-1 0 0,1 1-3 0,0 0-1 0,0-1 0 0,2 4 0 15,-2-1-2-15,0 3 0 0,-3 0 0 0,0-3 0 16,-4 3-17-16,1-3-4 0,-3 3-1 16,0-3 0-16,-3 1 14 0,0-1 0 0,-1 0 0 0,1-2 0 15,0 0 0-15,0-1 0 0,-3 1 12 0,0 0-12 16,3-3 0-16,-4 2 0 0,1-2 0 0,0 0 0 15,-3 0 0-15,0 0 0 0,-3 0 8 0,3 0-8 16,-6 0 13-16,3 0-4 0,-3 3-1 0,0-3 0 16,0 3 3-16,-3-3 0 0,0 0 0 0,0 2 0 15,0 1 17-15,-3-1 4 0,3 1 1 0,-3 0 0 16,0 2 6-16,0 0 1 0,-3 1 0 0,3 2 0 16,0-3-13-16,0 0-3 0,0 3 0 0,0-3 0 15,0 3-12-15,0 0-4 0,0 0 0 0,0-3 0 16,0 3 2-16,3 0 0 0,-3 0 0 0,0 3 0 15,2-1-10-15,-2 4 0 0,3 2 0 0,3-3 0 0,-3 5 0 16,0-2-11-16,0 3 3 0,3-1 0 0,-3 3-9 16,3 3-2-16,-3 0 0 0,0 0 0 0,0 2-5 0,0 1 0 15,0-1-1-15,3 1 0 0,-3 4 11 16,-3-4 2-16,3 5 1 0,-3-3 0 0,3 0 29 0,0-3 6 16,-3 3 0-16,3-5 1 0,-3 3-13 0,0-1-2 15,0-2-1-15,0 2 0 0,0-4-9 0,0-1-12 16,0 0 2-16,0-3 1 0,0 1 9 0,-3-3-12 15,3-6 12-15,-3 1-12 0,3 0-4 0,0-1 0 16,-3-5-1-16,3 1-262 0,0-6-52 16</inkml:trace>
  <inkml:trace contextRef="#ctx0" brushRef="#br0" timeOffset="85960.34">19204 16902 593 0,'0'0'16'0,"0"0"5"0,0 0-21 0,0 0 0 16,0 0 0-16,0 0 0 0,0 0 40 0,0 0 4 15,0 0 1-15,0 0 0 0,0 0-16 0,0 0-3 16,0 0-1-16,0 0 0 0,0 0-13 0,0 0-4 0,0 0 0 16,0 0 0-16,0 0-8 0,0 0 12 0,0 0-12 0,0 0 12 15,0 0-12-15,0 0-17 0,0 0 4 0,0 0 1 16,0 0 12-16,-3 5 13 0,3 0-2 0,0 0-1 16,-3-2-10-16,3 2 12 0,0 1-12 0,-3-1 12 15,3 0-4-15,0 1-8 0,0-1 12 0,0-2-4 16,0 2-8-16,0-5 0 0,0 0 0 0,3 5 8 15,-3 0-20-15,0-5-4 0,0 0 0 0,0 0-1 32,0 0-8-32,6 0-2 0,0 0 0 0,-3-2 0 0,3 2 14 0,0-3 2 0,-6 3 1 0,6-3 0 15,-3 1 10-15,-3 2 0 0,6-3 0 0,-3 1 0 16,3-1 0-16,-6 3-8 0,3 0 8 0,3 0-8 16,-1 0 8-16,1 0 0 0,0 3 0 0,0-1 0 15,-3-2-11-15,3 3 0 0,3-3 0 0,-3 0 0 16,0 0-10-16,3 0-3 0,0 0 0 0,-3-3 0 15,3 1 0-15,0-1 0 0,0 0 0 0,0 1 0 16,0-1 14-16,2 0 10 0,-2-2-13 0,0 2 5 0,3 1 8 0,0-1 0 16,-3 3 0-16,3-3-8 0,0 3 8 0,-3 0 0 15,3 3 0-15,-3-3 0 0,3 3 0 0,-4-1-8 16,4 1 8-16,0 0-208 16</inkml:trace>
  <inkml:trace contextRef="#ctx0" brushRef="#br0" timeOffset="148985.74">797 15280 529 0,'-9'-3'11'15,"3"0"2"-15,3 1 1 0,-6 2 2 0,6-3-16 0,-3 0 0 0,3 1 0 0,-6 2 0 0,3-3 20 0,0 3 0 16,-3 0 0-16,3 3 0 16,-2-3-20-16,2 0 0 0,-3 2 0 0,3 1 0 0,3 2 0 0,-6 1 0 15,9-1 0-15,-9 0 0 0,0 1 15 0,6 2 5 16,-3-3 2-16,3 0 0 0,-3 3-5 0,0 0-1 15,6-3 0-15,-6 6 0 16,3-3-16-16,3 0 0 0,-6 0 0 0,6 0 0 0,-3 0 10 0,3-1-2 16,0 1 0-16,0 0 0 0,0 0 10 0,0 0 2 15,0 0 0-15,0 0 0 0,3 0-12 0,3 0-8 16,-3 3 12-16,3-4-12 0,-3 4 18 0,6-6-3 16,-9 3-1-16,9-2 0 0,-6 2-14 0,6-1 0 0,0-1 0 0,-6-1-10 15,3 0 10-15,-3 1-8 0,3-4 8 0,-6 4-8 16,3-1 8-16,3-2 0 0,-6-1 0 0,3 1 0 15,-3-1-12-15,0 1 0 0,0-3 0 0,0 0 0 16,-3 5 12-16,3-5-8 0,0 3 8 0,-6 0-8 16,3 2 8-16,-6-2-8 15,3-1 8-15,3 1-8 0,-3 0-5 0,0-1-1 0,0 1 0 0,3-3 0 16,-3 2 23-16,3-2 5 16,-3 3 1-16,0-3 0 0,0 0 9 0,3 0 3 0,-3 0 0 0,3-3 0 15,-3 3-9-15,6 0-2 0,0 0 0 0,0 0 0 16,-3-2-6-16,3 2-2 0,0 0 0 0,0 0 0 15,0 0-8-15,0 0 0 0,0 0 0 0,0 0 0 16,0 0-10-16,0 0-4 0,0 0-1 0,0 0 0 16,0 0-1-16,0 0-1 0,0 5 0 0,0-5 0 15,0 3 17-15,0 2 0 0,3 0 0 0,-3 1 0 16,0-1 0-16,0 0 0 0,6 3 0 0,-6-3 0 0,0 3-13 0,3 0 1 16,-3 0 0-16,0 0 0 0,0 3 12 0,6-3 0 15,-6 2 0-15,0-2 10 0,0 3-2 0,0-3 0 16,0 2 0-16,3 1 0 0,-3 2 0 0,0-2 0 15,0 2 0-15,0 0 0 0,0 3-8 0,6-3 0 16,-6 6 0-16,0-3 0 0,0 0 0 0,0-1 8 16,3 1-8-16,0 3 8 0,-3-3-8 0,6-3 0 15,-6 0 0-15,0 0 0 0,3 1 8 0,-3-4 0 16,6-2 0-16,-6 0 0 0,3 0-8 0,3 0 0 16,-6 0 0-16,0-3 0 0,3-2-15 0,-3 2 5 0,3 0 1 0,3-2-399 15</inkml:trace>
  <inkml:trace contextRef="#ctx0" brushRef="#br0" timeOffset="159538.53">2377 15587 442 0,'0'0'9'0,"0"0"3"0,0 0 0 0,-3 5 1 0,0 0-13 0,1-2 0 0,2-1 0 0,0-2 0 16,0 0 0-16,0 0-13 0,0 0 2 0,-6 6 1 15</inkml:trace>
  <inkml:trace contextRef="#ctx0" brushRef="#br0" timeOffset="160937.84">2360 15610 421 0,'0'0'12'0,"0"0"3"0,0 0-15 0,0 0 0 0,0 0 0 0,0 0 0 0,0 0 72 0,0 0 11 15,0 0 2-15,0 0 1 0,0 0-59 0,0 0-12 16,0 0-3-16,-6 0 0 0,0 3 16 0,6-3 4 16,0 0 0-16,0 0 0 0,0 0-32 0,0 0 0 15,0 0 0-15,0 0 0 0,0 0 0 0,0 0 0 16,0 0 0-16,0 0 0 0,-3 3 0 0,3-3 0 16,0 0 0-16,0 0 0 0,0 0 19 0,0 0-3 0,0 0 0 0,0 0 0 15,0 0 0-15,0 0 0 16,0 0 0-16,0 0 0 0,0 0 13 0,0 0 3 15,0 0 0-15,0 0 0 0,0 0-32 0,0 0 0 16,0 0 0-16,0 0 0 0,0 0 0 0,0 0 0 0,0 0 0 0,0 0 0 16,0 2-9-16,0-2-8 0,0 0-2 0,0 0 0 15,3 0 35-15,-3 0 8 0,6 3 0 0,0-3 1 16,-3 0-25-16,3 3 0 0,-4-3 0 0,4 0 0 16,-6 0 0-16,6 0 0 0,0 0 0 0,-3 0 8 15,-3 0-8-15,9 0 0 0,-9 0 0 0,6 0 0 16,0 0 0-16,-6 0 0 0,9 0 0 0,-3 0 0 15,-6 0 0-15,9 0 0 0,-6 0 0 0,0 0 0 16,3 0 0-16,3 0 8 0,-6 2-8 0,3-2 8 16,-3 3-8-16,-3-3 0 0,3 0 0 0,3 0 0 0,-3 3 12 15,3-1-4-15,-3-2 0 0,3 3 0 16,-4 0-8-16,4-3 8 0,-3 2-8 0,3 1 8 0,0-1-8 0,0 1 12 16,-6 0-12-16,6-3 12 0,0 2 1 0,-3-2 1 15,3 3 0-15,3 0 0 0,-6-1-5 16,3-2-1-16,-3 3 0 0,0 0 0 15,6-3 4-15,-3 0 0 0,-3 2 0 0,3-2 0 0,-3 0-12 0,3 0 0 16,0 0 0-16,0 0 0 0,3 0 0 0,-7 0 0 16,4 0 0-16,0 0 0 0,0 0 0 0,-3 0 0 15,3 0 0-15,3 0 0 0,-6 0 0 0,0 3-16 16,3-3 4-16,-3 3 1 0,3-6 11 0,3 3 0 16,-6 0 0-16,3 0 0 0,0 0 0 0,0 3 0 0,3-3 0 15,-6 2 8-15,3-2-8 0,0 0 0 0,0 3 0 0,2-3 0 16,-5 3 0-16,3-3 0 0,-3 0 0 0,0 0 0 15,3 0 0-15,3 0 0 0,-9 0 0 0,9 0 0 16,-6 0 0-16,0 2 0 0,3-2 0 0,0-2 0 16,0 2 0-16,0 0 0 0,-3 0 10 0,0 0-10 15,3-3 0-15,0 3 0 0,0 0 0 0,0-3-10 16,3 3 10-16,-6 0 0 0,3 0 0 0,0 0 0 16,2-2 0-16,-2 2 0 0,3-3 8 0,-3 3-8 15,0 0 8-15,3-3-8 0,-3 1 8 0,0 2-8 16,3 0 0-16,0-3 0 0,0 3 0 0,-6 0 8 15,6-3-8-15,0 3-12 0,0-2 4 0,3 2 0 16,-4 0 8-16,1-3 11 0,3 3-3 0,-3-3 0 16,0 3-8-16,0-2 0 0,0 2 0 0,3 0 0 15,-9 0 0-15,6 0 0 0,0 0 0 0,0 0 0 16,0-3 0-16,0 3-17 0,-1 0 4 0,-2 0 1 0,3 0 12 0,0-3 0 16,0 6 0-16,0-3 0 0,0 0 0 0,-3 3 0 15,0-3 0-15,3 2 0 0,0 1 0 0,0-3 16 16,-3 3-3-16,3-3-1 0,0 2-20 0,0-2-5 15,-1 3-1-15,1 0 0 0,0-3 22 0,0 0 5 16,0 2 1-16,3-2 0 16,-6 0-14-16,3 0-16 0,6 0 3 0,-6-2 1 0,0-1 12 0,3 3 13 15,0 0-2-15,-1 0-1 0,-2-3-18 0,3 3-4 16,0 0-1-16,0-2 0 0,-3-1 13 0,3 3-9 16,0-3 9-16,-3 3-8 0,0 0 8 0,3 0 0 15,-3-2 0-15,-1 2-8 0,1 0 20 0,0-3 5 0,0 3 1 16,-3 0 0-16,3 0-18 0,0-3-11 15,-3 3 2-15,3 0 0 0,0 0 9 0,-3 3-13 0,3 0 5 0,0-3 8 16,-3 0 0-16,0 0 18 0,3 2-2 0,-1-2 0 31,-2 0-36-31,0 0-8 0,3 0-2 0,0 3 0 0,0-3 30 0,0 0 13 0,0 0-1 0,0 3 0 16,0-3-12-16,3 0-15 0,-6 0 3 0,3 2 1 16,3-2 11-16,-4 0 0 0,1 3 0 0,0-3 0 15,0 0 0-15,0 3 0 0,0-3 0 0,0 0 0 16,0 0-9-16,0 2 0 0,-3-2 0 0,3 3 0 15,0-3 9-15,0 0 0 0,-3-3 0 0,3 3-8 16,-4 0 8-16,1 0 0 0,0 0 0 0,0-2 0 16,0 2 0-16,0 0 0 0,0-3 0 0,0 3 8 15,0 0-8-15,-3-3 8 0,3 3-8 0,-3-2 8 0,3-1 0 16,0 3 0-16,0 0 0 0,0-3 0 16,-6 3-8-16,3 0 0 0,3-2-8 0,0 2 8 0,0-3 0 15,0 3-10-15,0 0 10 0,-3-3 0 0,3 3 0 0,-4 3 14 16,4-3-1-16,-3 0 0 0,0 0-13 0,3 0-18 15,3 0 4-15,-3 0 1 0,-3 0 13 0,3 0 0 16,-3 0 0-16,3 0 0 0,0 0 0 0,0 0 0 16,-3 0 0-16,6 0 0 0,-6 0 0 0,3 0 0 15,3 0 0-15,-3 0 0 0,3 0 0 0,-6 0 0 16,3 0 0-16,0 0 0 0,-1 0 0 0,1-3 0 0,0 3 0 16,0 0 0-16,0 0 0 0,0 0 0 15,0 0 0-15,-3 0 0 0,3 0 0 0,-3 0 0 0,0 0 0 16,3 0 0-16,-6 3 0 0,3-3 0 0,3 0 0 0,-6 0 0 15,3 3 0-15,0-1 0 0,3-2 0 0,-6 0 0 16,3 0 0-16,-3 0 0 0,3 3 0 0,-3-3 0 16,3 3 0-16,-3-3 0 0,3 2-12 0,-3-2 3 15,6 3-12-15,-3 0-3 0,-3-3 0 0,0 0 0 16</inkml:trace>
  <inkml:trace contextRef="#ctx0" brushRef="#br0" timeOffset="176274.05">1112 10798 403 0,'0'0'8'0,"0"0"3"0,0 0 0 0,0 0 1 0,0 0-12 0,0 0 0 16,0 0 0-16,0 0 0 0,0 0 0 0,0 0 0 15,0 0 9-15,0 0-9 0,0 0 0 0,0 0 0 16,0 0 0-16,0 0 0 0,3 0 0 0,-3 0 0 16,0 0 0-16,6 2 0 0,-3-2 0 0,-3 0 0 15,0 0 0-15,6 0 0 0,-6 3 8 0,3-3 1 16,6 3 0-16,-9-1 0 0,3 1-9 0,-3-3 0 0,0 3 0 0,6-1 0 16,3 1 0-16,-6-3 0 0,0 2 0 0,3 1-11 15,-6-3 11-15,3 3 0 0,3-1 0 0,-6 4 0 16,9-4 0-16,-6 1 0 0,3 0 0 0,-6 2 0 15,6-2 0-15,3-1 0 0,-3 1 0 0,-3-3 8 16,5 3-8-16,1-1 0 0,-6 3 0 16,3-2 0-16,3 2 0 0,-3-2 8 0,3 2-8 0,-3-2 8 15,3 0-8-15,-6 2 0 0,3 0 0 0,0 0 0 16,3 1 0-16,-3-1 0 0,3-2 0 0,-6 2 0 16,6-2 0-16,0-1 0 0,-1 4 0 0,-5-6-8 15,6 0-1-15,0 0 0 0,0 2 0 0,-6-2 0 16,6 0-18-16,0 0-3 0,0 0-1 15,-6-2 0-15,6-1 31 0,0 0-9 0,0 1 9 0,0-1 0 16,-3 3 22-16,3-3 10 0,0 1 1 0,-4 2 1 16,1-3-23-16,3 0-11 0,0 3 10 0,0-2-10 0,0 2 18 15,0-3-2-15,0 3-1 0,0-3 0 0,0 3-15 0,3 0 9 16,-3 0-9-16,-3 0 8 0,3-2 0 0,0 2 0 16,-1 0 0-16,1 0 0 15,3-3-8-15,-3 3 0 0,-3 0 0 0,3-2 0 0,3-1 0 0,-9 3 0 16,6-3 0-16,0 3 0 0,0 0 12 0,-6 0 1 15,3 0 0-15,3 0 0 0,-6 0 11 0,6 0 3 16,-1 0 0-16,-5 0 0 0,3 0-19 0,-3 0-8 16,3 0 8-16,-3 0-8 0,6 0 0 0,-9 0 0 15,9 0 0-15,-6 0 0 0,0 3 0 0,0-3 0 0,3 0 0 16,0 0 0-16,-3 0 0 0,3 0 0 16,-3 0 0-16,3 0 0 0,-3 0 0 0,6 0 0 0,-6 0 0 0,3 0 0 15,3-3 0-15,-6 3-14 16,3-2 2-16,0-1 0 0,2 0-10 0,-2-2-2 15,0 2 0-15,0 3 0 0,3-2 5 0,0-4 1 0,-3 4 0 0,0-3 0 16,3 2-6-16,0 0 0 0,0-2-1 0</inkml:trace>
  <inkml:trace contextRef="#ctx0" brushRef="#br0" timeOffset="212853.72">904 5622 396 0,'0'0'8'0,"0"0"3"0,-6-5 0 0,3 2 0 0,3 1-11 0,-9-3 0 16,3 2 0-16,3 0 0 0,-6 1 20 0,0-1 1 16,6 0 1-16,-6 1 0 0,1 2 6 0,-1 0 0 15,0 0 1-15,0 0 0 0,3-3 1 0,-3 3 0 16,-6 0 0-16,3 0 0 0,3 3-21 0,-3-3-9 15,3 2 8-15,-3 4-8 0,4-1 0 0,-4-2 0 0,3 2 0 0,0 0 0 32,0 0-23-32,-3 1-9 0,-3 2-3 0,6-3 0 0,3 0 53 0,-3 3 10 0,0-3 3 0,-3 1 0 15,3 4-31-15,1-2 0 0,2 0 0 0,0 0 0 16,-3 0 0-16,3 0 0 0,3-3 0 0,3 3 0 16,-6 0 0-16,3 0 0 0,3 0 0 0,0 3 0 15,3 2 9-15,-3 0-9 0,6-5 8 0,-6 3-8 16,3-1 8-16,3 1-8 0,-6-3 8 0,3 2-8 15,6 1 0-15,-9-1 0 0,3 1 0 0,3-3 0 16,-4 3 0-16,4-1 0 0,-6-2 0 0,0 0 0 16,3-3-8-16,-3 3 8 0,0 0 0 0,-3 0 0 15,3-3 0-15,0 1 0 0,-6-4 0 0,4 4 0 16,2-1 0-16,-6-2 0 0,3 2 0 0,-6-5 0 16,0 3 0-16,6-3 12 0,-6 0-12 0,0 2 12 15,0 1-12-15,0-1 8 0,0-2-8 0,3 3 8 16,-3-3-8-16,0 0 0 0,0 3 9 0,0-3-9 0,6 2 0 0,-5-2 9 15,2 3-9-15,6-3 0 0,0 0 0 0,0 0 0 16,-3 0 0-16,3 0 0 0,0 0 0 0,0 0 0 16,0 0 8-16,-6 3-8 0,6-3 0 0,-3 5-19 15,3-5 4-15,0 3 1 0,0 2 2 0,3 0 0 16,-3-2 0-16,6 2 0 0,-3-2 12 0,3 2 0 16,2 0 0-16,-5-2 0 0,3 2-9 0,-3 1 1 15,6 2 0-15,-6-3 0 0,6 0 8 0,-3 0 0 16,0-2 0-16,0 2 0 0,-6 3 0 0,9 0 11 15,-6-2-3-15,3 1 0 0,-3 4-8 0,0-3 0 16,3 0 0-16,-6 3 0 0,9-1 0 0,-9 1-11 16,3-1 3-16,3 1 0 0,-6-1 8 0,3 1 0 15,-3 0 0-15,6 2 0 0,-3 0 0 0,0 0 0 16,-3-2 0-16,6 2 0 0,-6 0 9 0,0 3-9 16,2-3 12-16,-2 3-12 0,6 0 0 0,-6 0 0 0,0 0 0 0,3 0 0 15,-3 0-24-15,6 2 0 0,-6 3 1 0,0 1 0 16,3-4 49-16,-3-2 10 0,3 2 1 0,-3-2 1 15,6 3-20-15,-6-1-4 0,0 1-1 0,0-3 0 16,3 2-13-16,-3-2 11 0,6 3-11 0,-6-3 10 16,0 2-10-16,0-2 0 0,3 0-10 0,-3 2 10 15,0-2 0-15,0-3 0 0,6-2 0 0,-6 2 0 16,0 3 0-16,0 0 12 0,0-5-1 0,0-3 0 16,0 2-11-16,0-2 0 0,3-3 0 0,-3 1 0 15,3-1 0-15,-3-2 0 0,0-3 0 0,0 0-353 16</inkml:trace>
  <inkml:trace contextRef="#ctx0" brushRef="#br0" timeOffset="-145853.4">761 4416 504 0,'0'0'14'0,"-3"0"3"0,-3 0-17 0,3 0 0 16,-6 3 0-16,6-1 0 0,-6-2 0 0,1 3 10 16,-1-1-10-16,0 4 8 0,0-4 0 0,-3 4 0 15,3-4 0-15,0 4 0 0,-3-1-8 0,3 0 0 16,0 1 0-16,6-1 0 0,-6 0 12 0,-3 3 0 16,3-3 0-16,3 3 0 0,-2-5-12 0,2 2 0 15,0 1 0-15,3-4 0 0,-6 1 27 0,9-1 0 0,-6 4 0 0,3-1 0 16,3-2-19-16,-6 2-8 0,6 0 8 0,0 1-8 15,-3-1 9-15,3 0-9 0,0 0 10 0,3-2-10 16,-3 2 0-16,0 1 0 16,6 2 0-16,-6 0 0 0,3-3 0 0,3 3-8 15,-3-3 8-15,3 3 0 0,-3 3 0 0,3-3 0 0,-3-1-8 0,0 1 8 16,3 0 0-16,-4 3 0 0,4-1-8 0,-6-4 8 16,3 2 0-16,-3 2 0 0,0-2-8 0,0 0 8 15,0-3 0-15,-3 1 0 0,3-1 0 0,-6 0 0 16,6 1-8-16,-2-4 8 0,-4 1-12 0,6-3 12 15,-3 3-15-15,0-1 4 0,-3 4 1 0,3-6 0 16,3 0 10-16,-9 0 14 0,9 0-3 0,0 0-1 16,-9 0-10-16,3-6 0 0,0 6-12 0,6 0 12 15,0 0 0-15,-6-2 0 0,6 2 0 0,-3-3 0 16,3 3 0-16,0 0 0 0,0 0 8 0,0 0-8 16,-9 0 0-16,3 3 0 0,0-3 0 0,6 0 0 0,0 2 0 0,0-2 0 15,0 0 0-15,-6 6 0 16,6-1-17-16,0-3-9 0,6 4-2 0,-6-1 0 15,0 0 13-15,0 1 3 0,0-1 0 0,3 0 0 0,-3 0 12 0,3 1 0 16,-3 2 0-16,6 0 0 0,-6 0 0 0,3 0 0 16,-3-1 12-16,6 1-12 0,-3 3 15 0,3-3-4 15,-6 3-1-15,3-4 0 0,0 4-10 0,3 2 0 16,-3 3 0-16,3-3 8 0,-6 1-8 16,3-1 0-16,3 5 0 0,-6-2 0 0,0 0 0 0,3 3 0 15,-3-4 0-15,6 4 0 0,-3 2 0 0,-3-2 0 16,3-1 0-16,-3 1 0 0,6-3 0 0,-4-1 0 15,4 4 0-15,-6-3 8 0,3 0-8 0,3 0 0 0,-6-3-12 16,3 3-156-16,0-3-30 0</inkml:trace>
  <inkml:trace contextRef="#ctx0" brushRef="#br0" timeOffset="-130285.47">970 9694 889 0,'-6'0'19'0,"0"0"4"0,3-2 1 0,-3-1 2 0,3 0-26 0,3 3 0 0,-9 0 0 0,6 0 0 15,-3-2 20-15,3 2 0 0,-6-3-1 0,3 3 0 16,0 5-11-16,0-2-8 0,-3-3 9 0,6 3-9 15,-6 5-10-15,0-3-8 0,0 6-2 0,6-4 0 16,-6 1 8-16,-2 0 0 0,2 3 1 0,0-3 0 16,-3 2-5-16,3 1 0 0,3 0-1 0,-3 2 0 15,0 0 3-15,-3 3 1 0,3 0 0 0,0 0 0 16,3 0 13-16,-3 2 0 0,-5-2 0 0,8 5 0 16,-9 0 0-16,6 3 0 0,-3 3 0 0,0-4 0 15,3 6 0-15,-3 1-14 0,-3-4 4 0,3 3 1 0,0 6 9 0,-2-1 12 16,-1 0-2-16,-3 3-1 0,6 0 19 0,-6 3 3 15,6 0 1-15,-6-1 0 0,0 4-21 0,7-1-11 16,-4 3 12-16,0 0-12 0,-3 0 0 0,0 0 0 16,6 0 0-16,0 3 0 0,-6 2 0 0,1 0-16 15,5 8 2-15,-6-2 0 16,6 0-19-16,-6 2-4 0,6 0-1 0,-3 3 0 0,0 0 38 0,0 0 0 16,1-3 0-16,-1 0 0 0,3 3 34 0,0-3 14 0,-3 3 4 15,3 0 0-15,3 0-21 0,6-3-4 0,-6 5-1 0,6-2 0 16,-6-3-12-16,9 3-2 0,-6 0-1 0,6-3 0 15,0 3-11-15,0-3-17 16,0 3 4-16,0 0 1 0,6 0 2 0,-6 0 1 0,3 2 0 0,6 1 0 16,-9 2-4-16,3-5-1 0,3-3 0 0,-3 3 0 15,3 2 14-15,-3-5-9 16,3 1 9-16,0-6-8 0,0-3 8 0,-3-2-8 0,3-4 8 0,-3-1-8 31,3-3-20-31,-6 2-3 0,3-2-1 0,6 5 0 0,-6-1 18 0,3-1 3 0,3 2 1 0,-6 0 0 16,5 0-10-16,1 0-1 0,0 2-1 0,-6 4 0 15,6 2 22-15,0-6 0 0,0 3 0 0,-6-2 8 16,6-3 9-16,3 0 2 0,-3-3 0 0,0-2 0 16,0 0 6-16,-6-6 2 0,6-5 0 0,-3 0 0 15,2-5-3-15,-2-3 0 0,0-2 0 0,3-1 0 16,0 1-24-16,0-3 8 0,-6 2-8 0,6-4 0 0,0-4 0 16,0 3-14-16,3-5 2 0,-3 0-384 15</inkml:trace>
  <inkml:trace contextRef="#ctx0" brushRef="#br0" timeOffset="-128769.13">13840 9869 1494 0,'0'0'32'0,"0"0"8"0,0 0 0 0,0 0 3 0,0 0-35 0,0 8-8 0,3-3 0 0,0 3 0 16,0 0-14-16,3 3-5 0,3-1-1 0,-3 1 0 15,6 2 20-15,-6-2 0 0,6 5 0 0,-3-3 0 16,6 3 0-16,-4-1-10 0,1 4 10 0,0 0-8 16,0 2 8-16,0 0 0 0,3 0 0 0,-3 3-8 15,3 2 0-15,-3 3 0 0,3 6 0 0,-1-1 0 16,4 6 8-16,0 0 8 0,3-1-8 0,0 4 11 0,0 2 2 0,-1 0 1 16,-2 5 0-16,3-3 0 15,0 4 16-15,-3-4 3 0,3 1 1 0,-3 0 0 0,-1-1-34 0,-2 3 0 16,3 1 0-16,-3-4 0 0,0 1 0 0,0-3 0 15,0 0 0-15,-3 3 0 0,2 2 0 0,-2 0 0 16,3 3 0-16,-6-3 0 0,3 3 0 0,-3-2 0 16,0-4 0-16,0 3 0 0,-3 1 0 0,-3-4 0 15,3-2 0-15,0 3 0 0,0-3 0 0,-3 0 0 16,0 0 0-16,0 0 0 0,-3 2-8 0,0 1-9 16,3-3-2-16,-3 0 0 0,3-3 3 0,-3 3 1 15,0-2 0-15,-3 2 0 0,0-3 15 0,0 3 0 16,3 0 0-16,-3 0 0 0,0 0 0 0,3 0 0 0,-3-3 0 0,-3 1 0 15,3 2 0-15,-3 0 0 0,0 2 0 16,0-2 0-16,-3 3 0 0,3-3-12 0,0 2 12 0,-3-2-12 16,0 0 12-16,0 0 10 0,0-2-2 15,-3 2 0-15,1 2 18 0,-1-4 3 0,-3-1 1 0,3-2 0 16,0 7-7-16,-3-2-2 0,3 0 0 0,-3 0 0 16,0-3-9-16,1-2-1 0,-1-3-1 0,3-5 0 15,-6 2-10-15,3 3 0 0,0-2-10 0,-3 2 10 16,-3 0-16-16,1 0 2 0,2-3 1 15,-3 1 0 1,0-1-24-16,-3-2-5 0,3 2-1 0,1-2 0 0,-1 2 28 0,0-2 6 0,0 3 1 0,0-1 0 16,0 0 8-16,1 1 0 0,2-4 0 0,-3 1 0 15,0 0-8-15,-3-6 0 0,6 1 0 0,-3-1 0 16,1-2 8-16,2 0-8 0,0 0 8 0,0-3-8 16,3-3 8-16,0 1-8 0,0 0 8 0,4-4-8 15,-1-1 0-15,0-4 0 0,3 3 0 0,-3-5-591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35:33.308"/>
    </inkml:context>
    <inkml:brush xml:id="br0">
      <inkml:brushProperty name="width" value="0.05292" units="cm"/>
      <inkml:brushProperty name="height" value="0.05292" units="cm"/>
      <inkml:brushProperty name="color" value="#FF0000"/>
    </inkml:brush>
  </inkml:definitions>
  <inkml:trace contextRef="#ctx0" brushRef="#br0">4913 13510 705 0,'-5'8'15'0,"5"-8"3"0,0 0 1 0,0 0 2 0,3-11-21 0,-1 6 0 0,1 10 0 0,3 0 0 16,3 1 26-16,-3-4 1 0,3 1 0 0,0-3 0 15,0 0-6-15,0 0-1 0,0 3 0 0,3-1 0 16,-3-2-9-16,3 0-3 0,-3 0 0 0,0 3 0 16,2-1 0-16,1 4-8 0,0-4 12 0,0 1-4 15,0-3 8-15,0 3 0 0,0 2 1 0,3-2 0 16,-3-3-17-16,6 0 0 0,-4 0 0 0,1 0 0 15,3 2 36-15,0-2 3 0,0-2 1 0,0-1 0 16,3 0-23-16,-1 3-4 0,-2-2-1 0,3 2 0 0,0-3-4 16,0 0 0-16,0 1-8 0,-4 2 12 15,4 2-12-15,0 1 8 0,0-3-8 0,3 0 0 16,3-3 8-16,-1 3-8 0,1 3 0 0,0 2 0 16,3-2 0-16,-3 0 0 0,2-3 0 0,-2 2 0 0,3 4 0 0,-3-1 0 15,-1 0 0-15,1-2 0 0,3-1 0 0,3 1 0 16,-1-3 0-16,1 0 0 0,3 5 0 0,-3-2 0 15,-4 0 0-15,4-3 0 0,0 0 9 0,0 0-9 16,-1 0 8-16,1 0-8 0,0 2 0 0,3-2 0 16,-4 3 0-16,7-6 0 0,0-2 0 0,-1 2 0 15,-5 9 0-15,3-1 0 0,0-2 0 0,-1-1 0 0,7-4 0 0,3 2 0 16,-4 5 0-16,4-5 0 0,-3-3 0 16,-4 1 0-16,4-1 0 0,3 0 0 15,-4 3 0-15,4 0 0 0,0-2 0 0,2 4 12 0,-2 1 0 16,-3 0 0-16,-1-3 4 0,1 0 0 0,3 0 1 0,-4 5 0 15,4 3-17-15,2 0 8 0,-2-3-8 0,0 0 0 16,-1-2 0-16,-2 2-12 16,0 3 0-16,2 0 0 0,-2-3 12 0,3 1 16 0,2-1-3 0,-5 0-1 15,3 1-12-15,-7 2 0 0,4-3 0 0,0 3 0 16,-1-6 9-16,4 4-1 0,0-4 0 0,-1 4 0 16,1 2-8-16,-3-3 0 0,2-2 0 0,-2-3 0 15,0-3 0-15,2 0 0 0,1 9 11 0,0-1-11 16,-1 0 0-16,-2 0 0 0,0-2 0 0,-4 2 0 15,4 1 11-15,0-4-11 0,-1-4 12 0,4 4-12 16,0 4 12-16,-1-4-12 0,-2 1 12 0,0-3-12 0,-1 0 12 16,4-3-4-16,0 3 0 0,-1-2-8 0,7-4 10 15,-7 4-10-15,1-1 8 0,0 3-8 0,-1 0 0 0,1 0 0 16,0 3 8-16,-1-6-8 16,4 0 8-16,0 1 0 0,-4-1 0 0,-2 0 0 0,3 6-8 0,-4-6 0 15,4 1-12-15,3-4 12 0,-1 4 0 0,1-1 0 16,-4 3 0-16,1-2 0 0,0-1 0 0,-1 0 0 15,1 1 0-15,3-1 0 0,-1 0 0 0,1-2-14 16,-3 2 5-16,2-2 1 0,-5 0 8 0,5-1 11 16,-2 4-3-16,3-1 0 0,-1-2-8 0,1 2-11 15,0 1 3-15,-4-1 0 0,1-2 8 0,0-3 11 16,2 0-3-16,1 3 0 0,-4 2-8 0,4 3 0 0,0 0 0 0,-4-3 0 16,-2-5 0-16,3 0-11 0,-4 0 3 15,4 3 0-15,0 0 8 0,-4 2 0 0,4 3 0 0,-3-2 0 16,-1-6 8-16,1 5 4 0,3 0 1 0,-1 1 0 15,-2 2 5-15,3 0 1 0,-1 0 0 0,1-3 0 16,-3-2-19-16,-1 5 0 0,-2 5 0 0,0-2 0 16,2-3 0-16,1 0 0 0,-3 0 0 0,2 0 0 15,-2 2 0-15,0-2 0 0,-1 3 0 0,-5-3 0 16,0-8 0-16,3 5 0 0,-1 3 0 0,1 0 0 16,0 3 0-16,-3 0 0 0,2-3 0 0,1 0 0 15,-3-3 0-15,-1 0 0 0,-2 3 0 0,0 0-9 16,0 0 9-16,0-2 14 0,2-4-3 0,-2 4-1 15,3-1-10-15,-3 3 0 0,2-3 0 0,-2 1 8 16,0 2-8-16,0-3 0 0,-4 3 0 0,1 0 8 16,-3 0-8-16,3 3 0 0,3-1 0 0,-4 1 0 0,4 0 0 15,-3-6 0-15,0 3 0 0,-1 0 8 0,1 0-8 0,0 3 0 16,-3-3 0-16,0 0 0 16,-1 0 0-16,1 0 0 0,0-3 0 0,-3 3-11 0,0 3 11 0,0-3 0 15,-1 2 8-15,1-2-8 0,0 0 0 0,0 3 0 16,0-3 0-16,-3 0 0 0,-1 0 0 0,-2-3 0 15,3 1 0-15,-3-1 0 0,0 6 0 0,0-3 0 16,-3 2 0-16,3 1-8 16,-3 0-87-16,-1-3-17 0,1-3-3 0,3 3-1 0</inkml:trace>
  <inkml:trace contextRef="#ctx0" brushRef="#br0" timeOffset="13461.4">5598 7485 990 0,'-3'-8'21'0,"-3"0"5"0,0-5 1 0,0 2 1 0,0 1-28 0,-3-3 0 16,0-1 0-16,1 4 0 0,-1-1 21 0,0 1-1 15,-3 2-1-15,3-3 0 0,-3 0-31 0,-3 1-5 16,3-1-2-16,-3 3 0 0,-3-2 19 0,3-1 0 15,-5-2-8-15,-1 2 8 16,0 6-29-16,0-3-3 0,-3 3 0 0,-2 2 0 16,-1 3-17-16,-3 0-4 0,0 6-1 0,-3 1 0 15,4-1-15-15,-4 2-3 0,-3-3-1 0,-2 3 0 0,-1 0 44 0,-3 2 9 0,-2 1 1 0,5 2 1 16,-3-2 113-16,6 2 22 16,1 0 5-16,2 1 1 0,-3-1-59 0,4 3-12 0,2 5-3 0,0 3 0 15,0-1-33-15,3 4-8 0,4 2 0 0,-1 3-8 16,3-1 8-16,3 1-8 0,3 3 0 0,3-1 0 15,0 3 0-15,6 0 0 0,4-5 0 0,-1-3 0 16,3 0 0-16,3 3 0 0,5 0-9 0,1-1 9 16,6-2-12-16,3 3 4 0,3 0 0 0,0 0 0 15,9-1-10-15,-1-4-2 0,1-3 0 0,3-6 0 16,3-2 10-16,2-5 2 0,1-6 0 0,3-2 0 16,5-3 8-16,1-3-8 0,-3 6 8 0,-1-9-8 15,1-4 20-15,-1-1 5 0,4-2 1 0,0 2 0 16,-1 1-18-16,1-6 0 0,0-13 8 0,-4 0-8 15,-2 0 0-15,-3-3 0 0,-1-3 0 0,1 4 0 16,-3 2-28-16,-4-3-10 0,-2 0-2 0,0-5 0 0,-6-3 20 0,0 1 4 16,-7-4 1-16,-2 4 0 0,0-1 15 0,-9 3 15 15,0 0-3-15,-3 2-1 0,-6 1 29 0,0 2 5 16,-3 1 2-16,-6 1 0 0,0 4 5 0,-2 0 0 16,-7 4 1-16,0 1 0 0,-6 5-26 0,0 0-6 15,0 3-1-15,-2 5 0 0,2 3-20 0,-3 2-13 16,0 3 1-16,1 6 1 15,-1 2-27-15,3 2-6 0,3 1 0 0,3 2-1 0</inkml:trace>
  <inkml:trace contextRef="#ctx0" brushRef="#br0" timeOffset="14020.01">5107 8446 1422 0,'0'0'31'0,"-3"2"6"0,0 3 2 0,0 1 1 0,0 2-32 0,0-3-8 15,3-5 0-15,0 8 0 0,3 0 0 0,-3 0-11 16,0 2 3-16,3 4 0 0,-3-1 0 0,0-3 0 16,3 6 0-16,-3 0 0 15,3 0-24-15,-3 0-5 0,0 0-1 0,0 2 0 16,0 1-2-16,0 2 0 0,0 0 0 0,0 0 0 0,-3 0 40 0,3 1 0 15,0 1 0-15,-3 1 0 0,0 3 0 0,3-1 0 16,0 3 0-16,0 3 0 0,0 0 12 0,0 2-2 0,0 6-1 16,0 0 0-16,3 5 3 0,0 2 1 0,3 3 0 0,-3 1 0 15,3-1-13-15,-3 0 0 0,3 3 0 0,-3 0 0 16,3 0 0-16,0 3 0 0,-3-4 0 0,3 4 0 16,0 2 0-16,3 3-13 0,-4 0 2 0,4 0 1 15,-3 2 10-15,3 1 0 0,-3 2 0 0,3 0 0 16,3 0 0-16,-3-5 0 0,3 0 0 0,-3-3 0 15,0-2 0-15,0-3-10 0,0-6 10 0,-3 1-13 16,5-6 13-16,-2-2 0 0,0 0 0 0,-3-6 10 16,3 3-10-16,-3-5 0 0,3 0 0 0,-3-1-11 15,3 1-11-15,-3-3-2 0,0 0-1 0,0-5-292 16,0-3-59-16</inkml:trace>
  <inkml:trace contextRef="#ctx0" brushRef="#br0" timeOffset="14407.97">5134 10747 982 0,'0'0'21'0,"0"0"5"0,0 6 1 0,0 2 1 0,3 0-28 0,0 2 0 16,3 3 0-16,0-2 0 0,0 5 0 0,2 0 0 0,1 2-8 0,3 3 8 16,-3 1 0-16,6 4 0 0,0 0 0 0,0 4 0 15,3-1 0-15,3 2 0 0,-4 1 0 0,4 0 0 16,-3 0-9-16,3-3 9 0,0-3 0 0,-3 1-9 16,-3-3 9-16,2-6 0 0,-2-5 0 0,0 3-8 15,3-5 8-15,-6-1 0 16,3-4 8-16,0-1-8 0,0-2 37 0,-3-3 3 0,-1-6 1 0,1 4 0 15,0-6-7-15,0 0-2 0,0 0 0 0,-3-5 0 16,0 2 10-16,0-5 2 0,-3 0 0 0,3 0 0 16,-3-2-20-16,-3-1-4 0,-3 1-1 0,3-3 0 15,-3-6-8-15,-3 3-2 0,3-5 0 0,-3 3 0 16,0-1-9-16,-3 1-17 0,6 2 4 0,-3-2-419 16,3 4-83-16</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8:44:18.713"/>
    </inkml:context>
    <inkml:brush xml:id="br0">
      <inkml:brushProperty name="width" value="0.05292" units="cm"/>
      <inkml:brushProperty name="height" value="0.05292" units="cm"/>
      <inkml:brushProperty name="color" value="#FF0000"/>
    </inkml:brush>
  </inkml:definitions>
  <inkml:trace contextRef="#ctx0" brushRef="#br0">15790 11401 396 0,'0'0'8'0,"0"0"3"0,0 0 0 0,0 0 0 0,0 0-11 0,0 0 0 0,0 0 0 0,0 0 0 16,0 0 0-16,0 0 0 0,6 3 0 0</inkml:trace>
  <inkml:trace contextRef="#ctx0" brushRef="#br0" timeOffset="20841.56">6714 10538 741 0,'-3'-5'16'0,"3"0"3"0,0-1 1 0,3 1 2 0,3 0-22 0,-3-3 0 0,3 3 0 0,0-6 0 16,0 3 19-16,-3 0-1 0,3-2 0 0,3-1 0 16,-3 0-54-16,0 1-10 0,-3-3-2 0,3 2-262 15</inkml:trace>
  <inkml:trace contextRef="#ctx0" brushRef="#br0" timeOffset="21437.04">6777 10202 889 0,'0'0'19'0,"0"0"4"0,0-8 1 0,-3 3 2 0,3-3-26 0,-3 3 0 15,3 0 0-15,-3-3 0 0,3 8 24 0,0 0 0 16,0 0 0-16,0 0 0 0,0 0 5 0,0 0 1 16,0 0 0-16,0 0 0 0,0 0-17 0,-6 5-3 15,0 0-1-15,3 6 0 0,0-1-9 0,0 4 0 16,0 2 0-16,0 2 0 0,-3 1-9 0,3 2 9 0,3 3 0 0,0 2 0 15,0 0 0-15,-3 4 0 0,3 1 8 0,0 1-8 16,-3 2 0-16,0 3 0 0,3 1 0 0,-3 1 0 16,0 4 0-16,0-1 0 0,0 0 0 0,0 1 0 15,0 2 12-15,-3 2-3 0,0 1-1 0,3 2 0 16,-2 3-8-16,2-3 0 0,-3 1 0 0,3 4 0 16,-3 9 0-16,3-1 0 0,0 3 0 0,-3 0-11 15,3 3 11-15,-3 0 0 0,0 5 0 0,3 0 8 16,3 0-8-16,-3 3 0 0,3-3 8 0,-3 0-8 15,3 0 8-15,-3 3-8 0,0 0 8 0,3-1-8 16,0 4 0-16,-3-1 0 0,0 0 0 0,3 1 0 16,-3 2 0-16,3 0-10 0,-3 3 10 0,0-3-10 15,-3 2 10-15,3-2-10 0,0 0 10 0,-3 0-10 16,0-2 10-16,3-4-12 0,-3 1 12 0,3 0-12 16,-3-6 12-16,3 3 12 0,-2 0-2 0,-1-2-1 15,6-3 17-15,-3 0 3 0,0-6 1 0,3 1 0 0,0 2 2 16,-3-3 1-16,3 3 0 0,0-7 0 0,0 1-17 0,3-1-4 15,-6-1-1-15,6 3 0 0,0-3-2 0,0 3 0 16,-3 0 0-16,3 2 0 0,0 1-9 0,-1-4 0 16,1-1 0-16,-3-1 0 0,3 0 0 0,0-5 0 15,0 3 0-15,0-1 0 0,0 1 0 0,0-3 0 16,-3-6 0-16,0 1 0 0,0-1 0 0,0-2 0 16,0 3 0-16,0-3 0 0,0 0 0 0,-3-3 0 15,3 1 0-15,0-6 0 0,0 0 0 0,-3-3 0 16,3 1 0-16,-3-6 0 0,3 2 0 0,-3-2 0 15,3-2 0-15,0-3 0 0,0 5 0 0,-3-5 0 16,3-3-10-16,-3 0 10 0,6-2-15 0,-3-1 3 0,0-2 1 0,0 0 0 31,0-3-20-31,0-2-4 0,3-3-1 0,-3-3-351 0,3 0-70 16</inkml:trace>
  <inkml:trace contextRef="#ctx0" brushRef="#br0" timeOffset="23201.31">6935 10036 1177 0,'-9'0'25'0,"0"0"6"0,-3-3 1 0,3 3 2 0,-3 0-34 0,6 0 0 0,-3 0 0 0,6 0 0 16,3 0 12-16,0 0-4 0,-6 0 0 0,6 0-8 16,0 0 0-16,0 0 0 0,0 0-15 0,0 0 5 15,0 0-26-15,0 0-6 16,0 0-1-16,6 0 0 0,0 0 27 0,0 0 6 0,0 0 1 0,3 0 0 16,0 0 9-16,3-3 0 0,-3 3 0 0,3-2 0 15,-1-1 0-15,4 3 0 0,0-3 0 0,3 1 0 16,-3-1 0-16,6 0 0 0,0 1 0 0,2-3 0 0,1 2 20 0,0-5 0 15,3 3 0-15,0-3 0 0,2 2-8 0,1-1-1 16,-3-1-1-16,6 0 0 0,-1 0-10 0,4 0 0 16,0 0 0-16,3 0 8 15,-1 0-8-15,4 0 0 0,-3 3 0 0,2-3-11 0,1 0 11 0,0 3 0 16,-1-1 8-16,4 1-8 0,0 0 0 16,2-1 0-16,1 1 0 0,-3 0 0 0,2 2 0 0,4-2 0 15,-1 2 0-15,1-2 0 0,3 2 0 0,-1-2 0 16,-2 2 0-16,2 1 0 0,1-1 0 0,-1-2 0 15,4-1 0-15,3 1 0 0,-7-3 0 0,4 0 0 0,-1 3 0 0,1-3-8 16,2 0 16-16,1 3 3 0,2 0 1 0,-5-3 0 16,2 2-12-16,4 1 0 0,-1-3 9 0,1 3-9 15,2-3 12-15,-2 3-3 0,-3-1 0 0,2 4 0 16,3-1-9-16,1 0 0 0,-1 1 9 0,-2-1-9 16,-1 0 12-16,4 1-3 0,2-4 0 0,1 4 0 15,-1-1-1-15,1-2-8 0,-1 2 12 0,4-2-4 16,-1 2-8-16,4 1-9 0,-4-4 9 0,3 4-13 15,4-4 13-15,-4 4 0 0,4-1 0 0,-4-2 0 16,3 0-10-16,-2-1 1 0,2 4 0 0,1-1 0 16,-4 0 9-16,0 1 0 0,4-1-9 0,-1 0 9 15,-2 3 0-15,-1-2 0 0,6-1 0 0,1 3 0 16,-4 0 0-16,4 0 0 0,2 0 0 0,-3-3 8 16,1 3 0-16,2 0 0 0,-6 0 0 0,7 3 0 15,-1-3-8-15,0 3 0 0,1-1 0 0,-4-2 0 16,3 0 0-16,1 0 0 0,-4 3 0 0,1 0 0 15,-1-1 0-15,0 1 0 0,1-3 0 0,-4 3 0 16,3-3 0-16,-2-3 0 0,-1 3 0 0,1-3 0 0,-4 1 0 16,0-4 0-16,1 1 0 0,2 2 0 0,-5 1 0 0,2-3 0 15,-3-1 0-15,4 1 0 0,-1 2 28 0,-2 1 3 16,-4-1 1-16,4 0 0 0,-1 1-32 0,1-1 0 16,-4 0 0-16,0 3 0 0,-2 0 0 0,-4 0 0 15,4 0 0-15,-1 3-10 0,-2 0 10 0,-1-1 0 16,-2 1 0-16,-1 2 0 0,-2-2 0 0,3 2 0 15,-4 1 0-15,1-1 0 0,-4-3 0 0,1 4 12 16,-1-1-4-16,1 0 0 0,0 3-8 0,-4 0 0 16,1-3 0-16,-4 1-8 0,-5 2 8 0,3-3 0 0,-4 0-9 0,-2 1 9 31,0 2-28-31,-1-3 0 0,1 0-1 0,0 0 0 0,-9 1 29 0,2-1 0 0,-2 0-8 16,-3 3 8-16,0-2 0 0,-3-4 0 0,2 3 0 0,-2 1 0 15,3 2 0-15,-3 0 0 16,0 0 0-16,2-1 0 0,-2 1 0 0,-3 0 0 0,0 0 0 0,-3 0 0 15,2 3-12-15,-5-3-4 0,3 0 0 0,-3 0 0 16,-3 0 29-16,0 2 6 0,0 3 1 0,0-2 0 16,0 0-20-16,-3 2 0 0,0-3 0 0,-4 1-9 15,4 2 9-15,-3 3 0 0,-3 0 0 0,3-3-8 16,-3 3 8-16,-3 0 0 0,3 2 0 0,-3-2 0 16,3 5 0-16,-3 1 0 0,0-1 0 0,-3 0 0 15,0 3 0-15,0 0 0 0,3 2 0 16,-6 3 0-16,3 0 0 0,0 0 0 0,0 3 0 0,0 0 0 0,0 5 0 0,0 0 0 15,0 0 0-15,1 0 0 0,2 5 8 0,-3 3-8 16,0 0 8-16,0 0-8 0,0 0 0 0,0 0 0 16,0 3 0-16,0 0-8 0,3 4 8 0,-3 1 0 15,0 0 0-15,0-2 0 0,3 1 0 0,0 4 0 16,0 2 0-16,0 3 0 0,0 0-8 0,0 2 0 16,0 4 0-16,0 1 0 15,0 4-44-15,-3 2-8 0,0 0-1 0,0 0-1 16,0 5-24-16,0-2-5 0,-3 0-1 0,3 0 0 15,-3 2 32-15,-3 0 5 0,0 1 2 0,0-1 0 0,0-2 93 0,0 0 18 16,0-1 4-16,0 1 1 0,1 0 45 0,-1-6 10 16,0 3 2-16,0-2 0 0,0-1-45 0,0-2-9 0,0-3-2 15,0 0 0-15,3 3-44 0,-3 0-10 16,3 0-2-16,-3-3 0 0,3 0-8 0,-3-3 8 16,3 6-8-16,-2 0 8 0,-1 2 4 0,0 1 0 0,0-6 0 0,0 3 0 15,-3 2 6-15,3 1 2 0,-3-6 0 0,3 0 0 16,-3 3-3-16,0 2 0 0,0-2 0 0,3 2 0 15,-2 1-2-15,2-1-1 0,0 3 0 0,0-5 0 16,0-3 4-16,0-2 1 0,0-3 0 0,3 0 0 16,0-3 12-16,-3 0 2 0,3 3 1 0,0-6 0 15,-3 1-34-15,3-3 0 0,3 0 0 0,-6 0 0 16,6 2 0-16,-2-2 0 0,-1 0 0 0,0 0 0 16,3 0 0-16,-3 0 0 0,0 0 0 0,0 0 0 31,3 2-19-31,-3-2-10 0,0 0-3 0,3 0 0 0,-3 3 32 0,0-4 0 0,3-1 0 0,0-4 0 15,0 1 0-15,0-8 0 0,-3-1 0 0,3-4 0 16,0-4 0-16,0-1 0 0,0-4 0 0,3-2 0 0,-6 0 0 0,3-6 0 16,0 3 0-16,-3-5 0 15,3 0-17-15,0 0 2 0,0 0 1 0,-2-3 0 16,-1-2-32-16,0-1-6 0,3 1-2 0,-6-6 0 0</inkml:trace>
  <inkml:trace contextRef="#ctx0" brushRef="#br0" timeOffset="24668.62">6545 16113 1213 0,'-12'-3'34'0,"12"3"8"0,0 0-34 0,0 0-8 0,-3 0 0 0,3 0 0 16,0 0 16-16,0 0 2 0,0 0 0 0,0 0 0 16,0 0 7-16,0 0 2 0,0 0 0 0,0 0 0 0,0 0-27 0,0 0 0 15,0 0 0-15,0 0 0 0,6-2 0 0,0-1 0 16,-3 1 0-16,6-1 0 0,-3 3 0 0,-1-3 0 16,4 3 0-16,0 0 0 0,0 0 0 0,3 3 0 15,-3 0 8-15,6-3-8 0,-3 2 0 0,3-2 0 16,0 3 0-16,3-1 0 15,-1-2 0-15,4 0 0 0,0 0 0 0,3 0 0 0,0 0-16 0,2 3 2 16,-2-6 0-16,3 3 0 0,0-2 22 0,3-1 5 16,2 1 1-16,1-4 0 0,3 4-14 0,3-1 0 15,2-2 8-15,1 2-8 0,0 0 0 0,2-2 0 16,1 2 0-16,2 1 0 0,4 2 0 0,0-3 0 0,-1-2 0 16,4 2 0-16,-4 1 0 0,7-1 0 0,0 0 0 15,-1 1 0-15,7-1 0 0,-4-2 0 0,-2 2 0 0,2 0 0 16,4-2 0-16,2 2 0 0,1 1 0 0,-1-3 0 15,1-1 0-15,2 1 0 0,1 2 0 0,2 1 0 16,-3-1 0-16,-2 0 0 0,5 3 0 0,-2-2 0 16,2 2 0-16,1 0 0 0,-4 0 0 0,1 2 9 15,2-2 7-15,1 3 2 0,2 0 0 0,-3-1 0 16,1 4-4-16,-4-4-1 0,7 4 0 0,-4-4 0 16,1 3-1-16,-1 1 0 0,-3-1 0 0,4-2 0 15,2 2 0-15,-2 0 0 0,-4 3 0 0,4-2 0 16,-1-1 4-16,4 0 1 0,-4 0 0 0,-3-2 0 15,4 2-5-15,-4 1-2 0,7-4 0 0,-4 4 0 16,-2-4-2-16,2 1 0 0,-2-1 0 0,-1 1 0 16,6 0-8-16,-5-3 0 0,-1 2 0 0,1 1 0 0,2-3 18 15,-2 3-2-15,-4-1 0 0,4-2 0 0,-4 3-16 16,4 0-17-16,2-1 3 0,0-2 1 0,-5 3 13 0,2 0 0 16,-2-1 0-16,2 1 0 15,4 0 0-15,-7-3 0 0,1 2 0 0,-1 1 0 0,4-1 0 0,-1-2 0 16,-2 3 0-16,-1-3-9 0,-2 0 9 0,-1 0 0 15,4 0 0-15,-4-3 0 0,4 1 0 0,-7-1 0 16,1 1 0-16,-1-4 0 0,4 1 0 0,-1 0-10 16,1-1 10-16,-4 1-13 0,1 0 13 0,-1 2 0 15,4-2 0-15,-4 2 0 0,4 1 0 0,-7-1 0 16,-2 3 0-16,3-3 10 0,-1 3-10 0,1 0 0 16,-1 0 0-16,1-2-11 0,-1 2 11 0,-2-3 0 0,-1 3 8 0,1 0-8 15,0 3 8-15,2-3-8 0,-2-3 8 0,2 3-8 16,-5 0 0-16,0 0 0 0,-1 0 0 0,4 0 0 15,-1 0 0-15,1 0 0 0,-4 3 0 0,1-1 0 16,0-2 0-16,-4 3 0 0,4-3 0 0,0 3 0 16,-4-3 0-16,4 2 0 0,-7-2 0 0,1 3 0 15,0-3 0-15,-1 0 8 0,1 0-8 0,0 0 0 16,-1-3 0-16,-5 1 8 0,3 2-8 0,-4-3 0 16,1-2 0-16,0 2 0 0,-4 0 0 0,1 1 0 15,0-1 0-15,3 0 0 0,-7-2-8 0,4 2 8 16,-3 1 0-16,0-1 0 0,-4 1 0 0,-2-1 0 15,0 0 0-15,-3 1 8 0,2 2 0 0,-2-3 0 16,0 0-16-16,0 3-4 0,0-2 0 0,0 2 0 31,-1 0-88-31,4 0-19 0,-3 0-3 0</inkml:trace>
  <inkml:trace contextRef="#ctx0" brushRef="#br0" timeOffset="45011.4">6259 12552 1246 0,'-12'-5'35'0,"6"2"9"0,0 0-36 0,0 1-8 0,-3-4 0 0,3 4 0 0,0-1 18 0,0-2 2 16,-3 2 0-16,0 0 0 0,1-2 0 0,-1 0 1 16,0 0 0-16,-3-1 0 0,3 6-13 0,-3-2-8 15,0-1 10-15,-3 3-10 0,3-3 0 0,-3 1 0 16,0 2 0-16,-2-3 0 0,-1 3 0 0,-3 0-10 16,3 0 2-16,0 0 0 0,-3 0-4 0,4 3 0 15,-4-3 0-15,0 0 0 0,0 2 20 0,-3 1 3 16,0-3 1-16,1 3 0 0,-4 2-12 0,0-2 0 15,-3-1 9-15,3 1-9 0,-2 0 18 0,-1 2-1 16,0-3 0-16,0 1 0 0,1 2-7 0,2 1-2 16,-3-1 0-16,3 3 0 0,-3 2-8 0,-2-2 0 0,-1 3 0 0,0 0 0 15,1-1 0-15,-4 1 0 16,3 2 0-16,-3-2-11 0,4 2 11 0,2 0 8 16,-6 0-8-16,3 0 11 0,-5 1-11 0,-1 2 12 0,0-1-12 0,1 4 12 15,-1 0-12-15,0-1 0 0,3 3-10 0,1 0 10 16,2 1 0-16,-6-1 8 0,4-3 1 0,-1 6 0 15,0-3 22-15,0 0 4 0,1 1 1 0,2 1 0 16,0-1-16-16,1-1-4 0,-1 0 0 0,0 0 0 16,0 3-8-16,-2 2-8 0,2 1 9 0,0-1-9 15,-3 1 8-15,4 2-8 0,-1 0 0 0,3 3 0 16,0-1 0-16,4 1 0 0,2-3-11 0,-3 0 11 16,3 0-8-16,-3-2 8 0,7-1 0 0,-4 3 0 15,0 3 0-15,3-3-9 0,3 3 9 0,-3 0 0 16,6 0-10-16,1-1 10 0,-1 1-8 0,3 0 8 0,0 2-18 0,0 3 2 15,3 0 0-15,0-2 0 0,0 2 16 0,6-3 0 16,-3 6 0-16,0-3 9 0,0-3-9 0,6 3-11 16,0 0 3-16,0-2 0 15,0 2 8-15,3 0 11 0,0-3-3 0,3 1 0 0,0-1-8 0,0-2 8 16,3-1-8-16,0-1 8 0,0-1-8 0,3-3 0 16,3 3 0-16,-3 0 0 0,3 0 0 0,-1 1 0 15,1-1 0-15,3 2 0 0,6-1 0 0,-6-1 0 16,3 2 0-16,0-2 0 0,-1 1 8 0,1-1-8 15,0 0 12-15,3 0-4 0,3 0 1 0,-1 0 0 16,4-2 0-16,0-1 0 0,6 3-9 0,-7-5 0 0,4 2 0 16,3-4 0-16,-3-1 18 0,2 0-2 0,-2 0 0 0,6-2 0 15,-1 2-27-15,1-3-5 0,3 1-2 0,0-3 0 16,-1 2 18-16,-2-2 0 16,0 0 0-16,-1 0 0 0,4 0-8 0,3-3 8 0,2 0 0 0,1 0 0 15,-1 1 0-15,1 1 0 0,-3-4 0 0,2-3 0 16,-2-3-10-16,3 1 10 0,5 2-8 0,-2-3 8 15,2 0 0-15,-2-2 0 0,0-3 0 0,-1 2 0 16,4-2 0-16,-1-2 0 0,4 2 0 0,-3-3 0 16,-1 0-10-16,-2-2 10 0,2-3-12 0,4 0 12 15,-1 3 0-15,-2-3 0 0,-3 0 0 0,-1-2 0 16,1 2 0-16,-1-3 0 0,-2-2 0 0,0 0 0 16,-1-1 0-16,1-2 0 0,-3 1 0 0,-4-4 0 15,1-5 0-15,0 6 0 0,2-3 0 0,-2 2 9 16,2-5-9-16,1 0 0 0,-6-2 0 0,0 0 8 15,-1-4-8-15,-2 1 0 0,-3 0 0 0,2 0 0 0,-2-3 0 16,0 1 8-16,0 1-8 0,-1-1 8 0,-2-1-8 0,0 0 0 16,-3 0 0-16,-1-2-11 0,-2-3 11 0,-3 3 0 15,0-3 0-15,0 2 8 16,-3 1-8-16,0-1 0 0,-4-2 8 0,1 0-8 0,-3 0 8 0,3-2-8 16,-3 2 10-16,-3-3-10 0,0 0 16 0,-3 1-2 15,0-1-1-15,0-3 0 0,-3 4-13 0,0-4 0 16,0 1 0-16,-3 0 0 0,0-3 0 0,-3 2 0 15,0 1 0-15,-3 0 0 0,0-3-16 0,0 3 0 16,-3 2 0-16,0 0 0 0,0 0 1 0,-3-2 1 0,0 2 0 0,0 1 0 16,-3-1 6-16,1 3 8 15,-4-3-13-15,0 6 5 0,-3 0 8 0,0 2 0 0,0 0 0 0,-2 0 0 16,-4 1 9-16,0 1-9 16,-3 4 12-16,0 0-12 0,4 2 13 0,-4 0-4 0,-3 0-1 0,3-2 0 15,-2 4-8-15,-4-1 0 0,-3-1 0 0,0 0 0 16,-2-2 23-16,2 2-1 0,-3 0 0 0,4 3 0 15,-4-3-30-15,3 5-7 0,-2-2-1 0,-4 0 0 16,-3 3 16-16,4 2 0 0,2 0 0 0,-3-3 0 16,4 6 28-16,-1-3 1 0,-3 3 1 0,1 0 0 15,-4 0-9-15,1 2-1 0,-1-2-1 0,3-1 0 16,4 1-19-16,-4 3 10 0,-3-4-10 0,4 4 8 16,-1 2-8-16,-3 0 12 0,7 3-12 0,-4 2 12 15,3-2-12-15,4 2-9 0,-1 6 9 0,-3-1-13 16,7 1 1-16,-4 2 0 0,3 1 0 0,1 2 0 15,2-1-92-15,0 7-19 16,3-1-3-16,3 3-1 0</inkml:trace>
  <inkml:trace contextRef="#ctx0" brushRef="#br0" timeOffset="47555.93">22410 12467 1754 0,'-9'-5'49'0,"3"0"12"0,0 2-49 0,-3-2-12 0,-3-3 0 0,-3 0 0 16,0-3 25-16,0 1 3 0,-2-1 0 0,2 0 0 15,-3 1-48-15,3-1-8 0,-3 1-3 0,0-4 0 16,0 4 31-16,0-3 0 0,1-1 0 0,-4 1 0 15,3 0 0-15,-3-3 0 0,0 3 0 0,0-3 0 16,-5-3 0-16,2 1-9 0,-3-3 9 0,0 2 0 16,3 1 22-16,-2 2 10 0,-4 0 1 0,3 0 1 0,-3-2-22 0,4 2-12 15,-4 0 12-15,0 0-12 0,-3 0 21 0,1 0-2 16,-7 0-1-16,3 3 0 0,-3 0-2 0,1-3 0 16,-1 3 0-16,0 0 0 0,-2-1-16 0,-4 4 0 15,-3-3 8-15,1 2-8 0,2 0 0 0,0 1 0 16,1-1 8-16,-1 3-8 0,0 0 0 0,-2 0-16 15,-4 3 4-15,1 2 0 0,-1 1 12 0,3 2 0 16,1 0 0-16,-4 0 0 0,4 2 0 0,-7 4 0 16,-3-4 0-16,4 4 0 0,2 4 0 0,-2-2 0 15,2 3 0-15,-5-1 10 0,2 4-10 0,-3-1 8 16,4 0-8-16,-1 0 8 0,1 3-8 0,2-3 0 0,-3 6 0 16,1-3 0-16,-1 0 0 0,1 2 0 0,-1 3 0 15,1 0 0 1,-1 3-11-16,-3 0-4 0,1 0-1 0,2 0 0 0,1 2 7 0,-1 1 1 0,4-1 0 0,-4 1 0 15,0-4 8-15,-53 28-8 0,57-25 0 16,2 1 8-16,0 2 0 0,1-3 0 0,2 3 0 16,-2-2 0-16,2 2-8 0,3-3 8 0,1 1-8 15,2-1 8-15,6 3 0 0,-3-5 8 0,4 3-8 16,-1 2 0-16,0-3 0 0,0 1 0 0,1 2 0 16,-1 0 0-16,0 0 0 0,3 3 0 0,-2-3-8 15,2 0 8-15,3-3 0 0,0 3 0 0,1-2 0 16,2 5 0-16,0-3-10 0,-3 0 10 0,3 0-10 15,0 0 10-15,1 0 0 0,-1 0 10 0,0 3-10 16,3 2 0-16,0-2 0 0,4-5 0 0,-1-4 0 16,3-4 16-16,0 5-4 0,0 5 0 0,6-3 0 15,-3 3-1-15,0 1-1 0,0-7 0 0,3 6 0 0,1 6-10 16,-1-3 0-16,0-6 0 0,0 3 8 16,3 3-8-16,0-3 0 0,0 5 0 0,0 1 0 0,-3-1 0 0,3 3 18 15,3 0-3-15,0-2-1 0,0-1 5 0,0 0 1 16,0-2 0-16,3-3 0 0,0-2-20 0,3 2 0 15,0-3 0-15,-3 1 0 0,3-1 0 0,3 3 0 16,-3-2 0-16,3 2 0 0,-3 0 0 0,3-3 0 16,0 1 0-16,0 2 0 0,0-3 0 0,0 4 0 15,0-4 0-15,6 1 0 0,-4 2 0 0,1 0-19 16,3 2 4-16,0 1 1 0,0 3 22 0,3-1 5 0,-3 0 1 0,6 1 0 16,-3-1-14-16,3 1 0 0,2-1 0 15,-2-2 0-15,3 2-16 0,3-2-7 0,-3 2-1 0,3 1 0 16,-1-1 15-16,-2 0 9 0,6 1-12 0,-3-3 12 15,0 2-8-15,2-2 8 0,1 0 0 0,3-1 0 16,0 1-8-16,-1 0 8 0,1 2 0 0,3-2 0 31,-3-3 0-31,-1 0 0 16,1 0 8-16,0-2-8 0,3 2 0 0,0 0 0 0,2-3 0 0,4 1 0 0,0-1 0 0,-4-2 0 0,4 3 12 0,0-4-3 16,-1 4-9-16,4-3 8 0,0-3-8 0,-1 3 8 15,7-3-8-15,-3 3 0 0,2-3-12 0,1 0 12 16,-3-5 0-16,2 2 0 0,4-2 0 0,-1 0 0 15,1 0 0-15,0-3 0 0,-1 0-9 0,-2 1 9 16,2-1 0-16,1 0 0 0,0 0 0 0,-1-2 0 16,1-1 0-16,-1 1 0 0,-2 2 0 0,3-5 0 15,-4 0 0-15,7 0 0 0,-3 3 0 0,2-6 0 0,1 3 0 16,-4-3 0-16,1 0 0 0,-1-2 0 0,7 2 0 0,0-2 0 16,-1 0 0-16,1-1 0 0,-4 1 9 0,4 0-9 15,-1-3 8-15,4 2-8 0,-1 1 0 0,-2-3 0 16,0-3 8-16,-1 1-8 0,1 2 0 0,-1-6 0 15,4-2 0-15,-4 0 0 0,4 3 9 0,-7-3 10 16,4-2 1-16,0-1 1 0,-1 3 22 0,4-5 4 16,-4 2 1-16,1-5 0 15,-4 6-76-15,1-6-16 0,2 0-2 0,1 0-1 0,-3-2 35 0,-1-1 12 16,-2 1-9-16,2-3 9 0,-2-3 0 0,0 3 0 16,2-3 0-16,-2 0 8 0,-1-5-8 0,-5-3 0 15,3 3 0-15,-7-3 0 0,1-2 8 0,0-1 0 0,2-2 0 0,-2 0 0 16,0 0 3-16,-4-2 1 15,1-4 0-15,0 1 0 0,-7 0 10 0,4-1 2 0,0 4 1 0,-3-1 0 16,-4-2-35-16,4-1-7 0,0 1-2 0,-3 0 0 16,-1-1 19-16,-2 1 0 0,0 0 0 0,-3-1 0 15,0 1 0-15,-4-3 0 0,-2-3 0 0,3 1 0 16,-3-1 0-16,0-2 0 0,-3 0 9 0,3-1-9 16,-7-2 0-16,4 0 8 0,-3 0-8 0,-3-2 0 15,0 2 0-15,-3 0 0 0,0 0 0 0,0 3 0 16,-3 0 0-16,-3-1 0 0,0 4 0 0,0-1 0 15,-3 3 0-15,0 0 12 0,0 0-2 0,0 0 0 16,-3 0 10-16,0 0 1 0,0 0 1 0,-3 3 0 16,0 2-22-16,-3 1 8 0,3-1-8 0,-2 0 0 15,-1-5 0-15,0 3 0 0,0 2 0 0,0 0 0 16,-3 3 0-16,3 0 0 0,-3-2 0 0,0-4 0 16,1 6 0-16,-4-2 0 0,-3 2 0 0,-18-37 0 0,9 15 0 0,13 36 0 15,-1-4 0-15,-3-2 0 0,3-3 0 0,-6 3-16 16,3-3 4-16,-3 6 0 0,4-3 20 15,-4 5 3-15,-3-2 1 0,0 2 0 0,0-3-12 0,1 3 0 16,-4 1 0-16,0-1 0 0,0 3 0 0,1-1 13 16,-1 4-3-16,3-3-1 0,-3 2-9 0,1 3 8 15,2 1-8-15,-3-1 8 0,0 0 0 0,-3 3 0 16,1-3 0-16,-1 0 0 0,3 0-8 0,-5 0 0 16,2 3 0-16,0-3 0 0,0 0 0 0,1 0 0 15,-1 0 0-15,0 0 0 0,-3 1 0 0,1-4 0 16,-1 3 0-16,0 3 0 0,0-3 0 0,-2 3 0 0,2 0 0 0,0 2 0 15,1 0 0-15,-1 1 0 0,0-1 0 0,-3 3-11 16,-2 0 3-16,-1 3 0 0,3 0 0 0,1 0 0 31,2 2-46-31,-3 3-9 0,4 0-1 0,-4 0-575 0,3 3-114 0</inkml:trace>
  <inkml:trace contextRef="#ctx0" brushRef="#br0" timeOffset="51092.31">19070 12107 1148 0,'0'0'25'0,"0"0"6"0,0 0 1 0,0 0 0 0,0 0-32 0,3-5 0 0,-3 0 0 0,3-3 0 16,-3 0 15-16,3 3-3 0,0-6-1 0,-3 3 0 15,3 0-2-15,-3 0 0 0,3-2 0 0,0-1 0 0,-3-2-9 0,3 0 0 16,-3-1 0-16,0-2 0 0,-3 1 0 0,3-4 0 16,0-2 0-16,-3 0 0 0,3-3 0 0,-3-5-11 15,3-3 3-15,-6 3 0 0,3 0-4 0,0 0 0 16,0-3 0-16,-3 3 0 0,0 0 12 0,0 0 11 16,-3-3-3-16,0 3 0 0,0-3-8 0,0 0 8 15,-2-5-8-15,-1 3 8 0,0-3 4 0,0 5 0 16,0-2 0-16,-3-3 0 0,3 2-12 0,0-2 0 15,0 0 0-15,0 0 0 0,-2-3 0 0,2 1-9 16,-3 2 9-16,0-3-13 0,0 3 3 0,3-3 1 0,-3 1 0 16,0 2 0-16,-3 0-1 0,4-3 0 0,-4 3 0 15,0 0 0-15,0 0 10 0,0 0 0 16,-3 0 0-16,3 0 0 0,-2 2 0 0,-1-2 0 0,3 3 0 16,-3-6 0-16,0 3 9 0,3 0-9 0,-2 5 12 0,-1-2-12 15,3 2 20-15,-3 0-4 0,0 1 0 0,-3 2 0 16,1-3 21-1,-1 3 4-15,-3 0 1 0,0-3 0 0,3 3 6 0,-5-3 2 16,2 0 0-16,0 0 0 0,3 1-35 0,-3-1-7 0,1 5-8 0,-1 1 11 16,0 0 1-16,0-4 1 0,0 1 0 0,-2 0 0 15,-1 0-13-15,0-3-8 0,0 1 8 0,-2 2-13 16,2-3 13-16,0 0 0 0,3 3 0 0,-2 0-9 16,-4 0 9-16,3 0 0 0,-3 0 0 0,1-1 0 15,-1 1 0-15,-3 0 14 0,3 0-3 0,-2 0-1 16,2 0 2-16,0 0 1 0,-3 0 0 0,4 2 0 15,-1-2-3-15,-3 3-1 0,-2-1 0 0,2-2 0 16,-3 5-9-16,3-5 0 0,1 3 9 0,-1-1-9 0,3 1 0 0,-3-1-13 16,4 1 1-16,-4 2 1 0,0 3 11 15,1 0 0-15,-4-3 0 0,3 0 8 16,-3 0-8-16,4 3 0 0,2 0 0 0,-3-3 0 0,1 3 0 0,-1 0 0 16,-3 5 0-16,3-3-8 0,-2 4 8 0,2-4 0 15,0 3 0-15,-2 0 0 0,2 3 0 0,3 0 0 16,-3 2 0-16,1 1 0 0,-1-1 0 0,-3 3 0 15,4-2 0-15,-4-4 0 0,3 1 0 0,-3 3 0 16,7 2 0-16,-4 0 8 0,3 0-8 0,1 0 0 16,-1-3-8-16,-3 3 8 0,0-2 0 0,1 4 0 0,-1 1 0 15,0 0 8-15,3 0-8 0,1-1 0 0,-1 1 0 16,3-3 0-16,-6 3 0 0,4-1 0 16,2 4 0-16,0-4 0 0,-3 4 0 0,1-1 0 0,2-2 0 0,0 5 0 15,0-3 0-15,4 3 8 0,-1 3-8 0,3-6 8 16,0 1-8-16,0-1 0 0,1 0 0 0,-1 3 0 15,0 0 0-15,0 0-10 0,-3 0 1 0,7 0 0 16,-4 3 9-16,0-3 0 16,6 5 0-16,-3-2 0 0,3 0 0 0,-2-3-8 0,5 0 8 0,0 0-12 15,0 0 12-15,0 0 0 0,6 2 0 0,-3-2-8 16,0 3-5-16,3-3-1 0,0-5 0 0,0 2 0 31,4 0-110-31,-1 3-21 0,3 0-5 0,0-5-1 0</inkml:trace>
  <inkml:trace contextRef="#ctx0" brushRef="#br0" timeOffset="51619.57">15099 7760 1558 0,'-12'0'34'0,"6"0"7"0,0 0 2 0,-2 0 1 0,-1 0-35 0,0 3-9 15,0 2 0-15,3 0 0 0,-3 1-12 0,0 2-5 0,-3-3-1 0,-3 3 0 16,3 0 8-16,0 0 2 0,-3 5 0 0,4 0 0 31,-7 3-20-31,0-3-3 0,0 1-1 0,0-1 0 16,0-3 4-16,0 6 0 0,-2 3 0 0,2-1 0 0,-3 1 28 0,3-3 0 0,-3-3 0 0,0 3 0 15,0 2 0-15,-2 1 12 0,2-1-1 0,-3 1 0 16,0-6 8-16,0 0 1 0,4 1 1 0,-4-1 0 16,3 0 3-16,0 3 1 0,3-3 0 0,0-2 0 15,1-6-10-15,2 6-3 0,0 2 0 0,3-5 0 16,0 0-12-16,3-6 9 0,0 1-9 0,3 0 8 15,0 2-22-15,0 0-5 0,3-2-1 0,0 2 0 16,3-5-11-16,0 0-2 0,0 0-1 16,0 0 0-16,6 0-2 0,0 3 0 15,6-1 0-15,0 1 0 0,6 0 36 0,3-1 0 0,0-2 10 0,5 3-2 16,4 0 10-16,0 5 2 0,6-3 1 0,-1 3 0 16,1-5-8-16,3 2-1 0,-1 0-1 0,4 0 0 15,3 1-30-15,-1 2-5 0,1 0-2 0,0-3 0 16,-4-3-91-16,1-2-19 0,35 6-3 0,-20-6-1 0</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8:54:11.993"/>
    </inkml:context>
    <inkml:brush xml:id="br0">
      <inkml:brushProperty name="width" value="0.05292" units="cm"/>
      <inkml:brushProperty name="height" value="0.05292" units="cm"/>
      <inkml:brushProperty name="color" value="#FF0000"/>
    </inkml:brush>
  </inkml:definitions>
  <inkml:trace contextRef="#ctx0" brushRef="#br0">5178 14579 298 0,'0'7'0'0,"-3"9"12"0,3 3-3 0,3 7 1 0,0 6-10 0,0 2 0 16,3 1 0-16,-3-1 0 0</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9:02:43.445"/>
    </inkml:context>
    <inkml:brush xml:id="br0">
      <inkml:brushProperty name="width" value="0.05292" units="cm"/>
      <inkml:brushProperty name="height" value="0.05292" units="cm"/>
      <inkml:brushProperty name="color" value="#FF0000"/>
    </inkml:brush>
  </inkml:definitions>
  <inkml:trace contextRef="#ctx0" brushRef="#br0">2208 4458 630 0,'-3'-2'13'0,"3"2"3"0,-3-6 1 0,3 4 2 0,-6-4-19 0,3 4 0 0,-3-1 0 0,3-2 0 16,0 5 15-16,-3-6-1 0,3 1 0 0,3 3 0 16,-9 2-14-16,3 0 0 0,0-3 0 0,0 3 0 15,3 0 0-15,-6 3 0 0,3-1 8 0,3 1-8 16,-8-1 0-16,2 4 0 0,0-4 0 0,0 4 0 16,0-1 0-16,0 3 0 0,0-3 0 0,-3 3 0 0,3 0 0 15,0 0 0-15,-3 3 11 0,3-3-11 0,0 2 14 0,0 3-4 16,4 1-1-16,-1-1 0 15,3 0 1-15,3 0 0 0,-6 3 0 0,6-3 0 16,0 3-10-16,6-2 8 0,-6 1-8 0,6 1 8 0,0-3-8 0,2 1-11 16,1-1 3-16,0 3 0 0,3-3 8 0,-3 3 0 15,0 0 0-15,-3-3 0 0,3 0 0 0,0 3 11 16,0-3-3-16,0 1 0 0,0-1-8 0,-6 3-11 16,6-6 3-16,-6 4 0 0,0-1 16 0,0 3 4 15,-3-3 1-15,-3 3 0 0,3 2-13 0,-6-2 0 16,3 5 0-16,-6 0 0 15,-6 1-27-15,3-1-1 0,-3 0-1 0,0-3 0 0,-3-2 9 0,3 0 3 16,-2-3 0-16,-1-2 0 0,0 0 17 0,3-1 0 16,-3-2-8-16,6 0 8 0,-6-3 0 0,6-2 0 0,-2 2 0 0,2-2 0 15,3 0 12-15,0-3 0 0,0 0 0 0,3 2 0 16,6-2-12-16,-6 0 0 0,6 0 0 0,0 0 0 16,0 0 0-16,0 0 9 0,0 0-9 0,0 0 8 15,-3 3-8-15,3 2-11 0,0 0 3 0,0 1 0 16,0-1 8-16,3 0 0 0,-3 1 0 0,6 2 0 15,-6 0 0-15,3-1 0 0,6 4 0 0,-9-3 0 16,0 3 0-16,3-1 0 0,-3 3 0 0,6 1 0 16,-6-4 0-16,0 6 0 0,-6 3 0 0,6-1 0 15,0 1 0-15,0-1 0 0,0 6 0 0,-3 0 0 16,3 0 0-16,0 2 0 0,0 0 0 0,0 1 0 16,0 5 8-16,0-1 4 0,0 6 1 0,0-2 0 0,3 2-5 15,-3 3 0-15,6-1-8 0,-6 1 12 16,3 2 6-16,-3 1 1 0,6 4 0 0,-6 6 0 0,3-3-2 15,0 1 0-15,0 2 0 0,0 2 0 0,0 1-7 0,2 2-2 16,-2 3 0-16,3 0 0 0,-3 2 8 0,3-5 2 16,0-2 0-16,0-3 0 0,-3-3-3 0,3-2-1 15,0-3 0-15,0-3 0 0,-3-2-14 0,3-6 0 16,-3 1 0-16,3-4 0 0,-3-2 0 0,3 1 0 16,-6-1 0-16,3 0-10 0,0-5 2 0,3-1 0 15,-3 1 0-15,-3 0-281 16,6-5-56-16</inkml:trace>
  <inkml:trace contextRef="#ctx0" brushRef="#br0" timeOffset="3158.26">6244 4715 500 0,'0'0'11'0,"0"0"2"0,0 0 1 0,6-3 0 0,0 1-14 0,0 2 0 0,0 0 0 0,0 0 0 0,3 2 22 15,-3 1 2-15,3 0 0 0,-3-1 0 16,2 1-24-16,-2-1 0 0,3 4 0 0,0-1 0 0,0 3 10 0,-3-3 7 16,3 3 2-16,0 0 0 0,0 0-7 0,0 3-2 15,-3-6 0-15,3 3 0 0,-3 0-10 0,0-3 0 16,-3 0 9-16,3-2-9 15,0 2 9-15,0-2-9 0,-6-3 12 0,0 0-12 0,0 0 29 0,0 0-1 16,5-5 0-16,1-1 0 0,0-2 5 0,0-2 1 16,0-1 0-16,0-5 0 0,0 1-17 0,3-7-3 15,0 1-1-15,0-3 0 0,3 1-2 0,0-4-1 16,0 1 0-16,3-3 0 0,-1 2 0 0,4-7 0 16,3-1 0-16,-3 4 0 0,0-4 3 0,3 3 1 0,0 1 0 0,-1 2 0 15,1 2-14-15,3 1-10 0,-3 5 2 16,-3-1 0-16,-3 6 8 0,-1 1 0 0,-2-1 0 0,-3 5-8 31,0 1-25-31,0 2-5 0,-3 2-1 0</inkml:trace>
  <inkml:trace contextRef="#ctx0" brushRef="#br0" timeOffset="5087.22">5625 5125 486 0,'0'3'10'0,"0"-3"2"0,0 0 1 0,0 0 2 0,0 0-15 0,0 0 0 0,6-3 0 0,-6 3 0 16,0 0 0-16,3 0 0 0,3 0 0 0,0 3-10 16,0-3 10-16,-3 0 0 0,-3 0 0 0,0 0 0 15,6 2 0-15,-6 1 0 0,6 0 8 0,0-1-8 0,-1 1 8 0,-2 0-8 16,3 2 8-16,-3-3-8 0,0 4 14 0,0-1-2 15,3 3 0-15,-3-3 0 0,3 1 4 0,-6-1 0 16,6 3 0-16,-3 0 0 0,0-3-16 0,0 0-8 16,0 1 8-16,-3 2-13 0,3-3 32 0,0 3 6 15,3-3 2-15,-3 0 0 0,0-2-19 0,0 2-8 16,0 1 8-16,0-1-8 0,0 0 0 0,3-2 0 16,-3 2 0-16,0-2 0 0,3-1 0 0,-3 1 0 15,3-3 0-15,-3 0 0 0,6-5 16 0,-4-1 4 16,1-1 0-16,3-1 1 0,3 0 23 0,0-3 4 0,0-5 0 15,0 3 1-15,0-6-33 0,3 1-6 16,-3 2-2-16,3-2 0 0,-1 2-8 0,-2 0 0 16,0 0 0-16,3 0 8 0,-3 3-8 0,0 0 0 0,3-1 0 0,-3 1 0 15,-3 3 0-15,3-1-16 0,-3 3 4 0,2-3-268 16,-2 3-55-16</inkml:trace>
  <inkml:trace contextRef="#ctx0" brushRef="#br0" timeOffset="6315.88">5297 5768 637 0,'0'0'13'0,"0"0"3"0,0 0 1 0,0 0 3 0,0 0-20 0,-5-3 0 16,5 3 0-16,0 0 0 0,0 0 13 0,0 0-1 15,0 0 0-15,0 0 0 0,0 0-12 0,0 0 0 16,0 0 0-16,0 0 0 0,0 6 0 0,0 2 0 15,2-3 0-15,-2 0 0 0,3 0 0 0,-3-2 0 16,3 2-12-16,0 1 12 0,3-1 0 0,-6 0 0 16,6 0 0-16,-3 1 0 0,0-1 0 0,3 3 0 0,-3-3 0 0,3 3 0 15,0-2-8-15,0 1 8 0,-3-1 0 0,3 2 0 16,0-3 0-16,0-2 0 0,3 2 0 0,-3 0 0 16,-3-5 10-16,6 0 2 15,-3-2 1-15,3-4 0 0,-1-2 39 0,1-2 8 0,3-3 2 0,3-6 0 16,0-5-7-16,0 0-2 0,6-2 0 0,-3-1 0 15,3-2-36-15,-1 0-7 0,1 0-2 0,3 0 0 16,0 0-8-16,0 2 0 0,-4 1 0 0,1 0 0 16,-3 2-12-16,0 3-5 0,-3-1-1 0,0 4 0 15</inkml:trace>
  <inkml:trace contextRef="#ctx0" brushRef="#br0" timeOffset="7608.59">5556 6260 675 0,'0'0'19'0,"0"0"5"0,0 0-24 0,-3-5 0 0,3 5 0 0,0-6 0 16,0 6 28-16,0-7 2 0,0 7 0 0,0 0 0 16,0 0-30-16,0-6 0 0,0 6 0 0,6-5 0 15,-3 2 0-15,0 1 0 0,0 2 0 0,3 2 0 16,-3 1 9-16,3 0-9 0,0-1 8 0,-3 1-8 16,6 5-8-16,-6 0-8 0,3 0 0 0,0 2-1 15,3-2 17-15,-3 3 0 0,3-3 0 0,-3 0 0 16,0 0 0-16,3 0 0 0,-3-6 11 0,0 3-11 15,2-2 24-15,-2 0-1 0,0-3-1 0,3 0 0 16,0-3 23-16,0-2 5 0,0 0 1 0,0-6 0 16,0 0-15-16,3-4-2 0,0-4-1 0,0-2 0 0,3-3-16 0,2 0-3 15,1-2-1-15,0-3 0 0,3 2-13 0,0-2 9 16,0 3-9-16,2 2 8 16,1 0-27-16,0 3-5 0,24-22-2 0,-16 17 0 0</inkml:trace>
  <inkml:trace contextRef="#ctx0" brushRef="#br0" timeOffset="9138.34">5824 6742 507 0,'0'0'11'0,"0"0"2"0,0 0 1 0,0 0 1 0,0 0-15 0,0 0 0 0,0 0 0 0,0 0 0 15,0 0 0-15,0 0 0 0,0 0 0 0,0 0 0 16,0 0 0-16,0 0 0 0,0 0 0 0,3 0 0 16,3 0-12-16,-6 0 4 0,0 0 8 0,0 0-13 15,0 0 13-15,0 0-11 0,3 2 11 0,-3-2-10 16,3 3 10-16,0 2 0 0,0 0 0 0,-3 1 0 16,3-4 0-16,-3 4 0 0,0-1 8 0,0 0-8 15,3 3 21-15,0-2 0 0,-3-1 0 0,3 3 0 16,-3-3-9-16,3 3-1 0,0-3-1 0,-3 1 0 15,3-1-2-15,3 0 0 0,-3-2 0 0,0 2 0 16,0-2 8-16,3-1 2 0,-3-2 0 0,3 3 0 16,3-3-1-16,0-3 0 0,3-2 0 0,-4 0 0 15,1-1-2-15,3-1-1 0,0-4 0 0,0 0 0 16,3-2-1-16,3-3 0 0,-3 0 0 0,0 1 0 0,2-1 3 16,-2-3 0-16,3 1 0 0,0-1 0 0,0-2-8 0,-3 0 0 15,3 2-8-15,0-2 12 16,-1 3-30-16,-2-4-6 0,21-17-2 0,-9 7 0 0</inkml:trace>
  <inkml:trace contextRef="#ctx0" brushRef="#br0" timeOffset="68833.14">14763 3733 474 0,'0'0'13'0,"0"0"3"15,0 0-16-15,0 0 0 0,0 0 0 0,0 0 0 16,0 0 31-16,0 0 2 0,0 0 1 0,0 0 0 0,0 0-13 0,0 0-2 16,0 0-1-16,0 0 0 0,0 0-18 0,0 0 0 15,0 0 0-15,0 0 0 0,0 0 0 0,0 0 0 16,0 0 0-16,0 0 0 0,0 0 0 0,0 0-16 16,0 0 4-16,6 0 0 0,-6 0 12 0,3 0 16 15,3 0-3-15,-6 0-1 0,3-2-12 0,3-1 0 16,0 3 0-16,0-5 0 0,0 5 9 0,0-3-1 15,0 3 0-15,-1-3 0 0,4 3 3 0,-3-2 0 16,3 2 0-16,-3-3 0 0,3 3-11 0,3 3 0 16,-3-3 0-16,0 0 8 0,3 0-8 0,-3-3 8 15,0 3-8-15,0-3 8 0,3 3 2 0,-4 0 0 16,4-2 0-16,0 2 0 0,-3-3-10 0,3 3 8 0,-3 0-8 0,0 0 8 16,0 0-8-16,0 0 8 0,-3 0-8 0,3 3 8 15,-3-1 0-15,0-2 0 16,0 3 0-16,0 0 0 0,-1-1-8 0,-2 4 0 0,3 2 0 0,-3-6 0 15,0 4 0-15,0 2 0 0,0-1 0 0,0 1 0 16,-3 3 0-16,3-6 0 0,0 1 0 0,0 1 0 16,0-1 15-16,0-1-3 0,0-2 0 0,0 5 0 15,0-8-12-15,3 0 0 0,-3 2 0 0,3-2 0 16,0 3 0-16,-6-3-10 0,6 0 2 0,3 0 0 16,0 0 8-16,0-3 11 0,0 1-3 0,0 2 0 15,2 0-8-15,-2-3 0 0,6-2 0 0,-3 2 0 16,0 0 0-16,3 1 0 0,0-1 0 0,-3-2-11 15,3 2 11-15,-3 1 0 0,-1 2 0 0,4-3 0 16,-3 3 0-16,0 0-12 0,0 3 12 0,-3-3-12 16,3 2 12-16,0-2 0 0,-3 0 0 0,0 0 0 15,3 0 0-15,-4 0 14 0,1 3-3 0,0-3-1 16,0 0-10-16,3-3 0 0,-3 3 0 0,3 0 0 0,-3-2 0 0,3 2 12 16,0 0-2-16,0 0 0 15,-3 0-10-15,2-3 0 0,-2 3 9 0,3 0-9 0,3 0 0 0,-3 0 0 16,0-3 0-16,0 3 8 0,3 0-8 0,-3 0 0 15,0 0 0-15,2 0-8 0,-2-2 8 0,3 2 0 16,-3 0 0-16,3-3 0 0,0 3 0 0,-3 0 0 16,3-3 0-16,-3-2 0 0,0 2 0 0,-1-2 0 15,4 2 0-15,-3 1 0 0,0-3 0 0,3-1 0 0,-3 1 0 16,3 2 0-16,-3 1 0 0,0 2 0 16,0-3 0-16,-1-2 8 0,1 5-8 0,3-3 0 0,-3 3 0 0,0 0 0 15,0 0 0-15,-3 0 0 0,0 3 0 0,3-3 0 16,-3 5 0-16,0-5 0 0,0 3 0 0,-1-3 0 15,1 2 0-15,-3 1 0 0,6 0 0 0,-6-3 0 16,3 2 0-16,-3 1 0 0,3 0 0 0,0-1 0 16,-3-2 0-16,3 0 0 0,0 0 0 0,0 0 0 15,-3-2 0-15,3-1 0 0,-1 3 0 0,1-3 0 16,0 1 8-16,0-1-8 0,0 0 8 0,0 1-8 16,-3-1 0-16,3-2 0 0,0 2 0 0,0 0-8 15,-3 1 8-15,0-1 0 0,-3 3 0 0,3 0 0 16,0-3 0-16,-3 3 0 0,3 3 8 0,-3 0-8 15,3-3 20-15,-1 2-1 0,-2 1 0 0,0 0 0 0,3 2-4 16,-3-2-1-16,3-1 0 0,-3 1 0 16,3 2-14-16,-3-2 0 0,3 2 0 0,-3-2 0 15,6 2-8-15,-3-2 8 0,0-1 0 0,0-2 0 16,0 0-8-16,0 3 8 0,3-3 0 0,-3 0 0 0,3-3 0 16,-3 1 0-16,3-1 0 0,-1 0 0 0,1 3 0 0,-3-2 0 15,3-1 0-15,-3 3 0 0,3-5 0 0,-3 2 0 16,0 3 0-16,0-2 0 0,0-1 0 0,3 3 0 15,-3 0 0-15,0-3 0 16,3 3 0-16,0-2 0 0,0 2 0 0,0 0 0 0,-1 0 19 0,1 0-3 16,0 0 0-16,0 0 0 0,0 0-25 0,0 2-6 15,3-4-1-15,-3 2 0 0,0 0 16 0,0 0 0 16,0 2 0-16,3-2 0 0,-3 0 10 0,0 0 5 16,-1 0 1-16,1 0 0 0,3 0-26 15,-3 0-5-15,0 0-1 0,3 0 0 0,-3 0 16 0,3 0 0 0,-3 0 0 0,0 0 0 16,0 3 0-16,0-3 0 0,0 0 0 0,-1 0 0 15,1 0 0-15,0 0 0 0,0 0-8 0,0 0 8 16,-3-3 0-16,3 3 0 0,0 0 0 0,-3-2 0 16,3 2 0-16,-3 0 0 15,0-3 0-15,3-2 0 0,-3 2 0 0,3 0-11 0,-3-2 2 0,-1 0-447 16</inkml:trace>
  <inkml:trace contextRef="#ctx0" brushRef="#br0" timeOffset="84668.24">14108 8813 360 0,'0'0'8'16,"0"0"1"-16,0 0 1 0,0 0 0 0,0 0-10 0,0 0 0 0,0 0 0 0,0 0 0 16,0 0 12-16,0 0 1 0,0 0 0 0,0 0 0 15,0 0 7-15,0 0 0 16,0 0 1-16,0 0 0 0,0 0 27 0,0 0 6 0,0 0 1 0,0 0 0 0,0 0-27 0,0 0-6 15,0 0-1-15,0 0 0 0,0 0-21 0,0 0 0 16,0 0 0-16,0 0 0 0,0 0 0 0,0 0 0 16,0 0 0-16,0 0 8 0,0 0 3 0,0 0 1 15,0 0 0-15,0 0 0 16,0 0-4-16,3-2-8 0,3-1 12 0,-3 0-4 0,-3 3-8 0,6-2 0 16,-3-1 0-16,3-2 0 0,-3 2 0 0,3 0 15 15,0 1-4-15,0-1-1 0,0 1-10 0,-3-1 12 16,6 3-12-16,-3-3 12 0,-1 1-1 0,1-1 0 15,0 0 0-15,0 3 0 0,3-2 1 0,-3 2 0 16,3-3 0-16,-3 3 0 0,3 0-4 0,-3-3-8 16,3 3 12-16,-3 0-4 0,3 0-8 0,-3 0 0 0,3 0 0 0,0 0 0 15,3 0 8-15,-7 0 0 0,4 0 0 0,0 3 0 16,0-3-8-16,0 0 0 0,-3 0 0 16,3 0 0-16,-3 0 0 0,3 0 8 0,-3 0-8 0,0 0 8 15,3 0-8-15,-3 0 8 0,0 0-8 0,0 0 8 16,0 0 13-16,0 0 3 0,2 0 0 0,-2-3 0 15,0 3-16-15,3 0-8 0,-3-2 8 0,0 2-8 16,0 0 14-16,0-3-2 0,3 3 0 0,-3-3 0 16,3 3-3-16,-3 0-1 0,0-2 0 0,3 2 0 15,0 0-8-15,0 0 0 0,0 0 0 0,-3 0 0 16,2 0 0-16,4 0 8 0,-3-3-8 0,0 3 8 16,3 0-8-16,0 0 0 0,-3 0 0 0,3-3-11 15,0 3 11-15,0 0 0 0,0-2 0 0,-1 2-8 16,-2-3 32-16,3 3 6 0,-3-2 2 0,0 2 0 15,-3-3-32-15,3 3 0 0,0-3-8 0,-3 3 8 16,3 0 0-16,-3-2 0 0,0 2 12 0,0-3-3 0,0 3-1 0,3 0 0 16,-3-3 0-16,0 3 0 0,2 0-8 0,-2 0 0 15,0-2 0-15,3 2-11 0,-3 0 11 16,3-3 0-16,-3 3 0 0,3 0 0 0,-3 0 0 0,3 0 0 16,-3-3 8-16,3 3-8 0,0 0 0 0,-3 0 0 15,3 0 0-15,0 0 0 0,-1 0 0 0,1 0 0 16,0 0 0-16,0 3 0 0,0-3 0 0,0 0-8 15,0 3 0-15,0-3 0 0,0 0 8 0,0 2 8 16,3-2-8-16,0 3 11 0,-3-3-11 0,3 3 0 16,-4-1 0-16,1-2-11 0,0 0 11 0,0 3 0 15,-3-3 8-15,3 0-8 0,0 3 0 0,0-3 8 16,-3 0-8-16,3 0 0 0,0 0 0 0,0 0 0 16,-3 0 0-16,3 0 0 0,3 0 0 0,-4 0 0 15,1-3 0-15,0 3 0 0,3 0 0 0,-3 0 0 16,3 0 0-16,3 0 0 0,-3 0 0 0,0 0 0 0,0 0 0 0,3 0-8 15,-1 3 8-15,4-3 0 0,0 0 0 0,-3 2 0 16,3-2 0-16,0 3 0 0,-3-3 0 0,-1 2-8 16,1 1 8-16,0 0 0 0,-3-3 8 0,0 2-8 15,0 1 0-15,0 0 8 0,0-1-8 0,0 1 0 16,0 0 0-16,0-1 0 0,-1 4 0 0,1-4 0 16,0 1 0-16,0 2 0 0,0 0 0 0,0-2 0 15,0 0 0-15,3 2 0 0,-3 0-10 0,0-2 10 16,2 0 0-16,-2 2 0 0,0-2 0 0,6-1 0 15,-6 1 0-15,3 0 0 0,0-1 0 0,0-2 0 16,-3 3 0-16,-1-1 0 0,4 1 9 0,-3-3-9 16,-3 3 0-16,3-1 0 0,-3 1 0 0,0 0 0 0,0-3 0 0,0 2 0 15,0 1 0-15,0 0 0 0,0-1 8 0,0 1-8 16,-1 0 0-16,1-1 8 0,0 1-8 0,0-1 0 16,0-2 0-16,0 0 0 0,3 3 0 0,-3-3 0 15,0 0 0-15,3 3 0 0,-3-3 0 0,3 0 0 16,0 0-12-16,-1 0 12 0,1-3 0 0,3 3 0 15,0-3 0-15,0 3 0 0,0-2-8 0,0 2 8 16,0 0 0-16,-3-3 0 0,-1 3 0 16,4 0 0-16,-3 0 0 0,-3 0 0 0,3 0 0 0,0 0 0 15,0 0 0-15,0 0 0 0,0 0 0 0,-3 0 0 16,0 0 0-16,2 0 8 0,-2 3-8 0,3-3 0 16,-3 0 0-16,0 0 0 0,3 2 0 0,-3-2 0 0,3 3 0 0,-3-3 0 15,3 3 0-15,0-3 0 0,-3 2 0 0,2 1 0 16,1-3 0-16,-3 3 0 15,3-1 0-15,0-2 0 0,0 3 0 0,0-3 0 0,0 3 0 0,-3-1 0 16,3-2 0-16,0 3 0 0,-3 0 0 0,2-1 0 16,-5 1 0-16,3-3 0 0,0 3 0 0,-3-1 0 15,0 1 0-15,0-3 0 0,-3 2 0 0,3-2 0 16,0 0 0-16,-3 0 0 0,-3 0 0 0,3 0 0 16,-3 0 0-16,3 0 0 0,0 0 0 0,-3 0 0 15,0 0 0-15,0 0 0 0,3-2 0 0,-3 2 0 16,0 0 0-16,0 0-11 0,3 0 3 0,-3 0 0 15,0 0-29-15,0 0-6 0,0 0-1 0,0 0 0 16,0 0-16-16,0 0-4 0,0 0-1 0</inkml:trace>
  <inkml:trace contextRef="#ctx0" brushRef="#br0" timeOffset="95599.77">672 13028 644 0,'0'0'14'0,"-3"0"3"0,-6 3 1 0,3-3 0 0,3 2-18 0,-6-2 0 15,6 3 0-15,-6-3 0 0,3 3 19 0,3-1 0 16,-6 1 0-16,6 0 0 0,-6-3-11 0,3 2-8 16,4-2 9-16,-4 3-9 0,3 0 0 0,0-1 0 15,-3 1 0-15,3-1 0 0,-3 1 0 0,3 2 0 16,3-2 9-16,0-3-9 0,-6 3 0 0,6-3 0 15,-3 5 0-15,3-2 0 0,0 2-16 0,0-2 5 16,0 2 1-16,0-2 0 0,0-3-2 0,0 0 0 0,0 0 0 0,0 0 0 16,0 5 12-16,3-3 0 0,-3 1 0 0,0-3 0 15,6-3 0-15,-6 3-12 0,3-2 12 0,3-1-12 16,-3 1 12-16,6 2 14 0,0-3-3 0,-7 0-1 16,4 1-10-16,3-1 0 0,-3 0 0 0,3 1 0 15,0-4 0-15,0 1 0 16,0 2 10-16,0 1-10 0,0-1 16 0,3-2-4 0,-3 0-1 0,0 2 0 15,3 0 1-15,-3 1 1 0,2-1 0 0,1 0 0 16,-3 3-13-16,6-2 0 0,-3-1 0 0,-3 3 0 16,0 0 25-16,3 0 6 0,0 0 1 0,3 0 0 15,-4-3-32-15,-2 3 0 0,3-2 0 0,0 2 0 16,-3 0 0-16,6 0 8 0,-3 0-8 0,-3-3 0 16,0 3 0-16,3-3 0 0,-3 3 0 0,0 0 0 15,2 0 0-15,-2 0-10 0,0-2 2 0,0 2 0 0,-3-3 8 16,9 1 0-16,-6-1 8 0,3 0-8 0,-3 1 0 15,3-1 0-15,6 0 0 0,-6-2 0 0,5 0 0 16,-5-3 0-16,6 0 0 0,0 0 0 0,-3-3 14 0,3 1-2 16,3-4 0-16,-4 7 0 15,4-4-12-15,-3 3 0 0,0 0 0 0,-3 0 0 0,3 0 0 0,0 0 0 16,-1 3 0-16,4 0-10 0,-9 2 10 0,6-2 0 16,0 2 0-16,3 0-8 0,-6 3 8 0,0 0 8 15,2 6-8-15,-2-4 11 0,3 4-11 16,0-1 0-16,0 0 0 0,-3 3 0 0,3 0 0 0,-1 0 0 15,-5 0 0-15,6 0 0 0,-6 0 0 0,6 0 18 16,-3 0-3-16,3 0-1 0,0-3-14 0,-1 0 0 0,-5-2 0 16,6 2 0-16,0-2 0 0,3 0 0 0,-6-3 0 0,3 0 0 15,0 0 0-15,-1 0 0 0,4 0 0 16,-6 0 0-16,3 0 0 0,0 0 0 0,0-3 0 0,0 3 0 16,2-3 0-16,-8 3 9 0,6-2-9 0,-6 2 8 15,6 0 16-15,-3 0 4 0,0 0 0 0,-3 0 0 16,5 0-10-16,1 2-2 0,-6 1 0 0,6 0 0 15,-6-1-16-15,6 1 10 0,3-1-10 0,-9 4 8 16,8-4-8-16,-2 1 0 0,0 0 0 0,0-1 0 16,3-2 0-16,-6 3 0 0,3 0 0 0,-4-1 0 15,1-2 0-15,3-2 0 0,0-4 0 0,-6 4 0 16,6 7 0-16,-6-2 0 0,6-3 0 0,-7 2 0 16,4-4 0-16,0 2 0 0,0-6 0 0,0 4 0 15,3-1 0-15,0 0 0 0,-3 1 0 0,0-1 0 16,-1-2 0-16,1 2-9 0,0 3 9 0,3-2-13 0,0 2 13 15,-6 0 0-15,6-3 0 0,-6 3 0 0,2 3 0 0,1-3 0 16,0 2 13-16,-3-2-4 0,0 0-9 16,0 3 0-16,0 2 0 0,3-2 0 0,-6 2 0 0,3-2-11 15,2 2 11-15,-2 0-12 0,0 1 12 0,3-1 0 16,0 0 10-16,0 0-10 0,0 3 0 0,3-2 0 16,-1-1 0-16,-2 0 0 0,3 3 0 0,0-3 0 15,0 1-10-15,-3-4 10 0,0 1 0 0,0 0 0 16,2-3 9-16,-2 0-9 0,-3-3 8 0,6 0-8 15,-6 3 0-15,0-2 0 0,0-1 0 0,3-2 0 16,0 2 0-16,-1 1 0 0,4-4 0 0,-6 4 0 16,6-1 0-16,-3-2-9 0,3 2 9 0,0-2 0 0,0-1 0 15,-1 4 0-15,4-1 0 0,0 1 12 0,-3-1-2 0,3-2-1 32,3 2-44-32,-4 0-9 0</inkml:trace>
  <inkml:trace contextRef="#ctx0" brushRef="#br0" timeOffset="109086.58">12718 10282 529 0,'0'0'11'0,"0"0"2"0,0 0 1 0,0 0 2 0,0 0-16 0,0 0 0 15,0 0 0-15,0 0 0 0,0 0 26 0,0 0 2 16,0 0 0-16,0 0 0 0,0 0-15 0,0 0-2 16,0 0-1-16,0 2 0 0,-3 4-10 0,3-6 0 15,3 5 0-15,-3-5 0 0,3 3 0 0,-3-3 12 16,0 5-12-16,6-2 12 0,0 2-12 0,-3-5 10 0,3 2-10 0,3-2 10 16,-3 0-2-16,0 0-8 0,3 0 12 0,0-2-4 15,2-1 4-15,-2 1 0 0,0-1 0 0,0 3 0 16,0-3-12-16,0 1 0 0,3 2-10 0,-6-3 10 15,3 3 16-15,0 0 8 0,-3 0 3 0,3-3 0 16,3 3-9-16,-3 0-2 0,-1 0 0 0,1 0 0 16,0-2-8-16,0 2-8 0,3-3 9 0,-3 3-9 15,3 0 9-15,-3 0-9 0,3-3 8 0,-3 1-8 16,3 2 0-16,0 0 8 0,-1-3-8 0,-2 3 0 16,3 0 0-16,0-3 0 0,-3 3 8 0,3 0-8 15,-3 0 0-15,3 0 0 0,-3-2 0 0,0 2 8 16,0 0-8-16,0 0 0 0,0 0 0 0,-1 2 0 15,1-2 0-15,0 0 8 0,0 0-8 0,0-2 8 16,0 2-8-16,-3-3 0 0,6 3-12 0,-3 0 12 16,0 0 0-16,0 0 0 0,3-3 0 0,-3 3 0 15,3-2 0-15,-4-1 0 0,1 1 0 0,3-4 0 16,-3 4 0-16,3-1 0 0,-3 3 0 0,0-3 0 16,3 1 0-16,-3-1 12 0,3 0-4 0,-3 1 0 0,3 2 20 0,-4-3 3 15,4 3 1-15,-3 0 0 0,0 0-32 0,3 0 0 16,-3 0 0-16,3 0 0 0,-3 0 0 0,3 0 12 15,-3 0 0-15,3 0 0 0,-3-3-12 0,0 3-10 16,2-2 2-16,-5-1 0 0,3 1 8 0,0 2-8 16,0 0 8-16,-3-3-8 0,3-2 8 0,0 2 0 15,0 6 0-15,-3-3 0 0,3 0 0 0,0 0 11 16,0 0-3-16,0-3 0 0,0 0-8 0,-1 3 0 16,-2-2 0-16,3 2 0 0,0 0 0 0,-3-3 0 15,3 0 0-15,0 3 0 0,0 0 0 0,-3-2 8 16,3 2-8-16,0-3 8 0,-3 3-8 0,3 0 0 15,-3 0 0-15,3-3 0 0,-3 3 0 0,-1 0 0 0,4 0 0 0,0 0 0 16,-3 3 0-16,0-3 0 0,0 0 0 0,0 0 0 16,0 0 0-16,3 3 0 0,-3-3 0 15,-3 0 0-15,3 0 0 0,0 0-11 0,0 0 3 0,-6 0 0 16,3 2 8-16,3 1 0 0,0 0 0 0,0-3 0 16,0 0 0-16,0 0 0 0,-6 0 0 0,3 2 0 15,2 1 0-15,1-3 0 0,-3 3 0 0,-3-3 0 16,6 0 0-16,-6 0 11 0,6 0-3 0,-3 0 0 15,3 0-8-15,-6 0 0 0,3 0 0 0,3 2 0 16,0-2 0-16,-3 0 0 0,3 0 0 0,-3 0 0 16,3 0 0-16,-3-2 0 0,3 2 0 0,-3-3 0 15,3 3 0-15,-3 0-11 0,0 0 3 0,0-3 0 0,3 1 8 16,0 2 0-16,-3-3 0 0,0 0 0 0,3 3 0 0,-6 0 0 16,0 0 0-16,3 0 0 15,3 0 0-15,-3-2 0 0,-3 2 0 0,0 0 0 0,5 0 0 0,1 0 0 16,0 0 0-16,-3 0 0 15,-3 0 0-15,0 0 0 0,6 0 0 0,-6 0 0 0,0 0 0 0,3 0 0 16,-3 0 0-16,0 0 0 0,6 2-12 0,-6-2-1 16,0 0 0-16,3 3 0 0,-3-3 21 0,0 0 4 15,3 5 0-15,-3-5 1 0,0 0-21 0,0 0-5 16,3 3-1-16,-3-3 0 0,0 0 22 0,0 0 4 16,0 0 0-16,0 0 1 0,0 0-13 0,0 0 0 0,0 0 0 0,0 0 0 15,0 0 0-15,0 0 0 0,0 0 0 0,0 0 0 16,0 0 0-16,0 0 0 0,0 0 0 0,0 0 0 15,0 0 0-15,0 0-13 16,0 0 1-16,0 0 0 0,0 0 12 0,0 0 16 0,0 0-3 0,0 0-1 31,0 0-43-31,0 0-9 0,0 0-1 0,0 0-1 16,0 0-12-16,0 0-2 0,0 0-1 0,-6-3-311 0</inkml:trace>
  <inkml:trace contextRef="#ctx0" brushRef="#br0" timeOffset="116856.37">11724 7575 644 0,'-6'-3'14'0,"-3"-2"3"16,0 0 1-16,0-3 0 0,3 3-18 0,-3-1 0 0,0 4 0 0,-3-4 0 0,3 4 16 0,1-1 0 16,-1 0 0-16,0 1 0 0,0 2-16 0,-3 0 10 15,3 0-10-15,0 0 8 0,-3 2-8 0,3-2 0 16,0 3 0-16,0-3 0 0,-3 5 0 0,3-2 0 16,1 0 0-16,-1 5 0 0,3-3 0 0,-3 0 0 15,3 3 0-15,-3-5 0 0,3 2 0 0,-3 3 0 16,3-3 0-16,0 6 0 0,0-3 0 0,0 2 0 15,-3 1 0-15,6 2 0 0,-6-2 0 0,6 2 15 16,-3 3-4-16,3 0-1 0,-3 2-10 0,6-2 8 16,-3 3-8-16,0-1 8 0,3 1-8 0,0 2 0 15,0 0 0-15,0 0 0 0,0 0 0 0,0 3 0 16,3-3 0-16,-3 3 0 0,3 0 0 0,-3 0 0 16,0 0 8-16,-3-3-8 0,0 3 0 0,3-3 0 15,-2 3 0-15,-4-1 0 0,3 4 0 0,-3-1 0 16,0-2 0-16,0-3 0 0,0 0-9 0,-3-2 9 15,0-3-12-15,-3 0 12 0,-3 0-27 0,3-3 2 16,-3 3 0-16,0 2 0 0,-2 1 1 0,2-1 0 16,0-5 0-16,0-2 0 0,0 0 16 0,0-3 8 15,0 0-8-15,3-6 8 0,0 3 0 0,1-5 8 16,2 3 0-16,3-6 0 0,-3 1 6 0,3-1 2 16,0 1 0-16,0-4 0 0,3-2-7 0,0 6-1 15,0-1 0-15,3 3 0 0,0 0-8 0,0 0 12 0,0 0-12 16,0 0 12-16,3-5-12 0,-3 5 0 0,6-3 0 0,-3-2-11 15,3 2 11-15,-6 3 0 0,6 0 0 0,-6 0 0 16,6 3 0-16,0-1 0 0,0 4 0 0,0 2 0 0,3-3 0 16,-4 3-8-16,-2 2 8 0,3-2-8 0,-3 3 8 15,3 2 8 1,-3 3-8-16,0 3 11 0,0 2-11 0,0 0 0 0,0 0 0 0,0 3 0 0,3-3 0 16,-3 3 0-1,0 0 0-15,0 2 0 0,0 6 0 0,0-3 0 0,0 5 9 0,-3-2-9 0,0 3 17 0,3 2-1 16,-3-3 0-16,0 0 0 0,0 3-4 0,3-2-2 15,-3 5 0-15,3-3 0 0,-3 5-10 0,3-2 8 16,-3 2-8-16,0 3 8 0,0 0-8 0,0 0 8 0,0 2-8 0,0 4 8 16,0-1-8-16,0 0 10 15,0 1-10-15,-3 1 10 0,3-1 5 0,0-1 1 16,0-5 0-16,0 0 0 0,3 0-6 0,-3-3-1 16,0-5 0-16,0 0 0 0,3 0-1 0,-3-2-8 15,0-1 12-15,3-2-4 0,-3 0-8 0,0-1 0 16,0 4 0-16,3-3 0 0,-3 2 9 0,0 0-9 15,3 1 10-15,-3-1-10 0,0 1 14 0,0-1-3 16,0 0-1-16,0 1 0 0,0-1-2 0,0 1-8 16,3-1 12-16,-3-2-4 0,0-1-8 0,3-1 8 15,-3 1-8-15,3-2 8 0,-3 1-8 0,3-4 0 16,-3 0 0-16,3 1 8 0,0-1-8 0,0-2 0 16,0 0 0-16,3 0-11 0,-3-3-21 15</inkml:trace>
  <inkml:trace contextRef="#ctx0" brushRef="#br0" timeOffset="122145.79">16486 8673 493 0,'0'0'10'0,"0"8"2"0,0-3 1 0,0 1 3 0,-3 2-16 0,3-3 0 0,0 0 0 0,0 0 0 16,0 1 36-16,0-1 5 0,0 0 1 0,0-2 0 15,0-3-42-15,0 0 0 0,0 0 0 0,0 0 0 16,0 3-17-16,0-3 1 0,0 0 0 0,0 0-248 15</inkml:trace>
  <inkml:trace contextRef="#ctx0" brushRef="#br0" timeOffset="125312.18">14373 10057 414 0,'0'0'8'0,"0"0"3"0,0 0 0 0,0 0 1 0,0 0-12 0,0 0 0 0,0 0 0 0,0 0 0 16,0 0 0-16,0 0-18 0,0 0 4 15,0 0 1-15</inkml:trace>
  <inkml:trace contextRef="#ctx0" brushRef="#br0" timeOffset="126093.98">15456 8615 176 0,'0'0'0'0,"0"0"8"0,0 0-8 0,0 0 9 0</inkml:trace>
  <inkml:trace contextRef="#ctx0" brushRef="#br0" timeOffset="-166445.55">3904 12303 388 0,'0'0'8'0,"0"0"3"0,0 0 0 0,0 0 0 0,0 0-11 0,-3-3 0 16,-5 3 0-16,-1 0 0 0,9 0 14 0,-6-2 1 0,3 4 0 0,-6 1 0 15,6 0-15-15,-6 2 0 0,3-2 0 0,0 2 0 16,0 0 0-16,3 3-8 0,-3-2 8 0,0 1-13 16,0 1 13-16,0 0 0 0,3 0 0 0,0 0 0 15,-6 3 8-15,6-1-8 16,-3 1 12-16,3-3-12 0,-3 2 15 0,3 1-4 0,-2 2-1 0,5-2 0 15,-6 2 6-15,3 0 0 0,0-2 1 0,3 2 0 16,0 0-1-16,0 3 0 0,0 0 0 16,0 0 0-16,-3 0-4 0,3 2-2 0,0 1 0 0,0-1 0 15,0 4 3-15,3-4 1 0,0 3 0 0,0 0 0 16,0 1-14-16,0-1 11 0,2 3-11 0,-2 2 10 16,3-2 6-16,0 2 2 0,0-2 0 0,3 5 0 15,-6-2 7-15,6-1 2 0,-3 1 0 0,0-1 0 16,0-2-27-16,0 2 8 0,0-4-8 0,0 1 0 15,0-1 12-15,3-1-4 0,-3 0 0 0,0 0 0 0,0-5-8 16,3 2-11-16,-1-2 3 0,-2 0-256 16,3-3-50-16</inkml:trace>
  <inkml:trace contextRef="#ctx0" brushRef="#br0" timeOffset="-164554.47">17990 12314 784 0,'0'0'17'0,"0"0"4"0,0 0 1 0,-6 0 0 0,6 0-22 0,-6 0 0 15,6 0 0-15,-6 2 0 0,0 1 9 0,0 0-9 16,3 2 12-16,-3-2-12 0,0-1 0 0,0 1 0 15,0 2 0-15,0-2 0 0,3 2 0 0,0-2 0 16,-3 2 0-16,3 0 0 0,0 1 0 0,0-1-14 16,0-2 1-16,0 2 0 0,0 0 13 0,3-2 15 15,-3 2-3-15,0 0-1 0,3 1-2 0,-3-4 0 16,3 4 0-16,-3-1 0 0,3-2 4 0,0 2 1 16,0 3 0-16,3-3 0 0,-3 3 3 0,0 0 1 15,0 0 0-15,3 0 0 0,0 2-18 0,-3 1 0 16,3 0 0-16,0 2 0 0,0 0 0 0,0 0 8 0,0 3-8 0,0-3 10 15,0 3-10-15,0-3 0 0,0 6 0 0,0-3 0 16,0 2 0-16,0 1 0 0,0-1 0 0,0 4 0 16,-3-1 0-16,0 0 0 0,0 3 0 0,0 0 0 15,0 2 0-15,0-2 0 0,-3 2 0 0,0 3 0 16,0 0 0-16,0 1 0 0,0-1 0 0,-3-3 0 16,0 1 0-16,0-1 0 0,0 1 0 0,-3-1 0 15,0 0 0-15,0-2 0 0,1 0 0 0,-4 3 0 16,3 4 8-16,-3 1 0 0,3-3 0 0,-3-2 0 15,0-1-8-15,0 1 0 0,-3 2 0 0,3 0 0 16,-3-3 0-16,1 1 0 0,-1-4 0 0,0 1 0 16,-3 5-20-16,3-2 1 0,-3 2 0 0,0-3-261 15,0 1-52-15</inkml:trace>
  <inkml:trace contextRef="#ctx0" brushRef="#br0" timeOffset="-156747.18">7944 12155 668 0,'0'0'19'0,"-3"-3"4"0,-6 1-23 0,6-1 0 0,-3 3 0 0,6 0 0 15,-3-3 39-15,3 3 3 0,-6 0 1 0,3-2 0 16,-3 2-18-16,6 0-3 0,0 0-1 0,-6 0 0 16,6 0-21-16,0 0-12 0,-6 0 2 0,3 2 0 15,0 1 10-15,0 2 14 0,0 1-3 0,3-1-1 16,-3 3-10-16,0 0 0 0,3 2 0 0,-3 1 0 16,0 0 0-16,3-1 0 0,0 3 0 0,-3 1 0 15,3 1 0-15,-3 1 0 0,3 0 0 0,-3 0 0 16,6 3 0-16,-3-1 0 0,0 3 0 0,0-2 0 0,0 5 0 15,-3-3 0-15,3 5 0 0,0 1-11 0,0-1 11 16,0 3 0-16,0 3 8 0,0-3-8 0,0 3 0 0,0 0 0 16,0-3 0-16,-3 0 0 0,3 0 0 0,0-3 0 15,-3-2 0-15,6 0-8 0,-3-5 8 0,0-1-8 16,0-2 8-16,0-3-8 0,3 0 8 0,-3-5 0 16,0 3 0-16,0-6 0 0,0 0 0 0,0 1-16 15,0-6 2-15,0 0-231 16,0 0-47-16</inkml:trace>
  <inkml:trace contextRef="#ctx0" brushRef="#br0" timeOffset="-155279.72">7967 12242 500 0,'0'0'11'0,"0"0"2"0,3 0 1 0,3 3 0 0,-3 0-14 0,6-3 0 0,-3 0 0 0,0 2 0 15,3-2 24-15,0 3 1 0,0 0 1 0,0-3 0 16,0 2-6-16,0 1-2 0,3-1 0 0,0-2 0 16,-1 3-8-16,4 0-2 0,0-3 0 0,3 0 0 15,0 0-8-15,0 0 0 0,3 0 9 0,-1 0-9 16,1 0 0-16,3 0 9 0,-3-3-9 0,3 3 0 15,-3 0 0-15,2 3 0 0,-2-1 0 0,0 1 0 16,3-3 0-16,-3 3 0 0,3-1 0 0,-4 1 0 16,4 0 0-16,0-1 0 0,0 1 0 0,3 0 0 15,-4-1 0-15,4 1 0 0,-3-1 0 0,0 1 0 16,0 0 0-16,-1-1 8 0,-2 4-8 0,0-4 0 16,0 1 11-16,0 2-11 0,0-2 10 0,-1 0-10 15,1-1 9-15,0 1-9 0,0 0 8 0,3-1-8 16,3 1 8-16,-1-1-8 0,1 4 8 0,-3-6-8 15,6 2 0-15,-6-2 0 0,-1-2 0 0,1 2 0 16,3 0 8-16,-3-3-8 0,3 3 0 0,-1 3 8 0,1-3-8 0,0 0 0 16,3 0 0-16,-3 0 0 15,-1 2 0-15,1-2 0 0,0 3 0 0,0 0 0 0,2 2-9 16,-2-2 9-16,0 2 0 0,3-2 0 0,-3-1 0 0,2 1 16 16,1 2-2-16,3 0 0 0,-3-2-6 0,2-3 0 15,-2 3-8-15,-3-3 12 0,3 0-12 0,-4 0 9 16,1 0-9-16,0-3 8 0,0 0 0 0,-3 1 0 15,2-3 0-15,1 2 0 0,0 0-8 0,3 1 8 16,-3 2-8-16,-1-3 8 0,-2 0-8 0,3 1 10 16,-6-1-10-16,3 0 10 0,-1-2 3 0,-2 2 1 0,6 1 0 15,-3 2 0-15,0-3-14 0,2 0 0 0,-2 3 0 16,3-2 0-16,0-1 11 0,0-2-11 0,-1 2 12 0,1-2-12 16,-3 0 8-16,3-1-8 0,-3-2 0 0,-1 3 0 15,1-3 10-15,0 3-10 0,0 0 8 0,3-3-8 16,-4 2 0-16,7-2 0 0,-6 1-9 0,3-1 9 15,-3 2 0-15,-1-2 0 0,1 3 0 16,-3 0 0-16,0-1 0 0,0 4 0 0,0-3 0 0,-4-1 0 16,1 4 0-16,-3-4 0 0,6 1 0 0,-3 2 0 15,0 1 0-15,3-1 0 0,-4 0 9 0,4 1-9 16,-3-1 0-16,3 3 0 0,-3-3 0 0,3 3 0 16,0 0 0-16,-4-2 0 0,1 2 0 0,0 0 0 15,0-3 0-15,-3 1 0 0,0-1 0 0,0 0 0 16,0 6 0-16,2-3 0 0,1 0 0 0,-3 0 0 15,3-3 0-15,-3 1 0 0,0-1 0 0,0 3 0 16,-1 0 0-16,1-3 0 0,0 1 0 0,-3 2 0 0,0-3 8 16,3 0-8-16,-3 1 0 0,0-1 8 0,0 3 14 0,0-3 2 15,-3 3 1-15,-1-2 0 0,1-1-17 0,0 1-8 16,-3 4 8-16,3 1-8 0,0-3 0 0,-3 2 0 16,0-2 0-16,0 3 0 0,0 0 0 0,-3-3 0 15,3 2 0-15,-3 1 0 0,3 0 8 0,-3-1-8 16,0-2 8-16,3 0-8 0,0 0 0 0,-3 0 0 15,3 0 0-15,0-2-11 16,-3 2 11-16,5-3 0 0,-2 6 0 0,0-3 8 0,0 0-8 0,-3 2-15 16,3-2 4-16,-6 0 1 0,0 0 10 0,3 0 0 15,0 0 0-15,-3 0 0 0,0 0 17 0,0 0 6 16,0 0 1-16,3 6 0 0,0-4 16 0,-3 4 3 0,0-6 1 0,3 2 0 16,-3 3-44-16,0-2 0 15,3 2 0-15,-3 1 0 0,0-6-16 0,0 5 0 16,0 3 1-16,0 0 0 0,0 0 27 0,-3-3 6 0,3 3 1 0,0 3 0 15,0-1-19-15,0 1 0 0,0-3 0 0,0 5 0 16,0-2 0-16,0 2 0 0,0-3 0 0,0 4 0 16,0-4 0-16,3 6 0 0,0 0 0 0,-3 2 0 15,3 1 0-15,-3 2 0 0,0 0 0 0,0-2 0 16,0 2 10-16,0 0-2 0,0-2 0 0,0 2 0 16,0 0-8-16,0 0 8 0,0 0-8 0,0-2 8 15,0 2-8-15,-3-2 0 0,0 2 0 0,3-5 0 16,-3 2 0-16,3-2 8 0,-3-3-8 0,0 3 8 15,0-3 17-15,0 1 3 0,0-4 1 0,0 3 0 32,0-2-54-32,3 0-11 0,-3 2-3 0,0-3 0 0,0 1-18 0,0 0-4 0,0-1-1 15,0 1-479-15</inkml:trace>
  <inkml:trace contextRef="#ctx0" brushRef="#br0" timeOffset="-153864.22">7831 12906 565 0,'0'0'12'0,"0"0"2"0,0 0 1 0,0 0 2 0,0 0-17 0,5 3 0 0,1 0 0 0,0-1 0 0,-3 1 18 0,3 0 0 15,0-1 0-15,3 1 0 0,0 2-6 0,0-2-2 16,0-1 0-16,0 1 0 0,3 2-1 0,0 1 0 15,0-4 0-15,0 1 0 0,-1 2 6 0,4 1 1 16,-3-4 0-16,3 4 0 0,0-1 4 0,3 0 0 16,0-2 1-16,0 2 0 0,-1-2-7 0,4-1-2 15,0-2 0-15,0 3 0 0,3 2-2 0,-3-2-1 16,2 0 0-16,1-1 0 0,3 1 7 0,0-3 0 0,-6 3 1 0,5-3 0 16,-2 2 0-16,0 1 0 0,0-1 0 0,0 1 0 15,-1-3 2-15,4 0 0 16,0 3 0-16,-3-1 0 0,6-2-19 0,-4 3 0 0,1-3 0 15,0 0 0-15,0 3 0 0,0-1-11 0,-4-2 0 0,1 0 0 16,3 0 19-16,-3-2 3 16,0 2 1-16,2 0 0 0,-2 0-12 0,3 0 0 0,3 0 0 0,-3 0 0 15,-1-3 0-15,1 3 0 0,0 0-9 0,0 0 9 16,-3 0 0-16,-1 0 9 0,1 0-1 0,0 0 0 16,0 0 7-16,3 0 1 0,2 3 0 0,1-1 0 15,0 1-16-15,0 2 0 0,2 1 0 0,-2-4 0 16,-3 1 0-16,3-1 11 0,-4 1-11 0,1 0 10 15,0-3-10-15,0 0 0 0,0 2 0 0,2-2-11 16,1 3 11-16,0 0 0 0,0-1 0 0,-1 1 0 16,1-3 0-16,-3 3 8 0,0-3-8 0,0 0 0 15,-1 2 0-15,1 1 0 0,0 2 0 0,3-5-8 0,-3 0 8 16,2-2 0-16,-2 2 0 0,3 0 0 0,0 0 0 16,-1 0 0-16,1-3 8 0,-3 0-8 0,0 1 20 0,0-1 0 15,-1 3 0-15,-2 0 0 0,3-3-35 0,-3 1-7 16,5-1-2-16,-5 0 0 0,3-2 24 0,0 0 0 15,3 5 0-15,-4-5 0 0,1 2 0 16,-3-2 0-16,3-1 0 0,-3 1 0 0,-1 2 0 0,1-2 0 16,3-3 0-16,-3 3 0 0,3-3 0 0,-1 0 0 15,1 0 0-15,3 3 0 0,3-3 0 0,-4 3 0 16,-2-1 0-16,0-2 0 0,3 3 0 0,-3 0 0 16,26-6 0-16,-26 6 0 0,3 2 0 0,-3-2 0 15,-1 2 0-15,1 1 0 0,0-1 0 16,-3 0 0-16,3-2 0 0,-4 2 12 0,1 3 11 0,0-2 1 0,-3-1 1 15,0-2-39-15,-4 2-8 0,1 1-2 0,3-1 0 16,-3 0 24-16,0 1 0 0,3-1 0 0,-3 3 0 16,2-5 0-16,-2 2 0 0,3 3 0 0,-3-3 0 15,0 1 0-15,-3 2 0 0,3-3 0 0,-1 0 0 16,1 3 0-16,0 0 13 0,0 0-1 0,-3-2-1 16,3 2-11-16,-3 0 0 0,0-3 0 0,-4 0 0 31,1 3-40-31,-3-2-1 0,9 2 0 0,-9 2 0 0</inkml:trace>
  <inkml:trace contextRef="#ctx0" brushRef="#br0" timeOffset="-119392.08">7381 15057 298 0,'0'0'0'0,"0"0"12"0,0 0-3 0,0 0 1 0,0 0-10 0,0 0 0 16,0 0 0-16,6 3 0 0,-3 0 28 0,3-3 3 16,-6 0 1-16,0 0 0 0,6 2-32 0,-3 1 0 15,3-3 0-15,-6 0 0 0,6 0 0 0,-3 0 0 16,6 0 0-16,-6 0 0 0,3 0 0 0,0 0 0 16,0 0 0-16,-1 3 9 0,-2-3-1 0,3-3 0 0,0 3 0 0,3-3 0 15,-3 1-8-15,0 2 12 16,0-3-12-16,3 0 12 0,-3 3-4 0,0 0-8 0,0-2 12 0,0 2-4 15,3-3 4-15,-3 1 0 16,3 2 0-16,-3 2 0 0,0-2-4 0,0 0 0 0,0 0 0 0,2 0 0 16,-2 0 12-16,0 0 1 0,0 0 1 0,0 0 0 15,0 0-22-15,-3 3 0 0,3-3 0 0,3 0 0 16,-3 2 0-16,-3-2 0 0,3-2 0 0,0 2 0 16,0 2 0-16,0-2 0 0,0-2 0 0,0 2 0 15,0 0 0-15,3 0 0 0,-3-3 0 0,-1 3 0 16,1 0 8-16,0-2-8 0,0 2 8 0,3 0-8 15,0 0 8-15,-3-3-8 0,0 3 8 0,3-3-8 16,-3 3 8-16,0 0-8 0,3-2 10 0,-3 2-10 16,3 0 9-16,0 0-9 0,-3 0 8 0,3 0-8 15,-3 2 0-15,-1-2 8 0,4 3-8 0,-3-3 0 16,3 3 8-16,-3-3-8 0,3 0 8 0,-3 2-8 16,3-2 0-16,-3 3 0 0,0-3 0 0,3 0 0 0,-3 0 13 15,3 0-2-15,-3 0-1 0,3 0 0 0,-3 0-10 0,0 0 0 16,3 0 0-16,-4 0 0 0,4 2 0 0,-3-2 0 15,3 3 0-15,-3-3 0 0,0 3 0 0,0-1 0 16,0 1 0-16,0-3 0 0,3 3 0 0,-3-1 0 16,0 1 0-16,0 0 0 0,0-1 0 0,0 1 0 15,3 0 0-15,-3-1 8 0,0 3-8 0,0-2 0 16,-1 0 0-16,1-1 0 0,3-2 0 0,-3 3 0 16,3-3 0-16,-3 0 0 0,3 0-8 0,-3 0 8 0,3 0 0 15,0 0 0-15,0 0 0 0,-3 0 0 0,3-3 8 16,-3 3-8-16,3 0 0 0,0 0 0 0,-1 0 0 0,1-2 0 15,-3 2 0-15,3-3 0 0,0 3 0 0,0-3-11 16,0 3 35-16,0 0 6 0,0-2 2 0,0-1 0 16,3 3-32-16,-3 0-12 0,0 0 1 0,-3 0 0 15,3 0 11-15,-1 0 0 0,-2-2 0 0,3 2 0 16,0 2 8-16,-3-2 3 0,3-2 1 0,0 2 0 16,0 0-12-16,-3 0 0 0,3-3 0 15,0 3 0-15,0 0 0 0,-3 0 0 0,3 0 0 0,0-3 0 16,-1 3 12-16,1-2 0 0,0 2 0 0,0 0 0 15,0-3-12-15,0 3 0 0,0 0 0 0,0 0 0 16,0 0 0-16,0 0 0 0,0-3 0 0,0 3 0 16,0 3 0-16,0-3 0 0,0 0 0 0,2 0 0 15,-2 3 0-15,0-3 0 0,3 0 0 0,-3 2 0 16,3-2 0-16,-3 0 0 0,0 0 0 0,0 0 0 16,0 0 0-16,0 0 0 0,0 0 0 0,-3 0 0 0,2 0 0 0,1 0 0 15,-3 3 0-15,3-3 0 16,-3 0 15-16,6 0 1 0,-6 0 0 0,3 0 0 0,0 0-7 0,0 0-1 15,0 0 0-15,-3 3 0 0,3-3-8 0,-3 2 12 16,3-2-12-16,-3 0 12 0,2 3-12 0,-2-1-14 16,0-2 3-16,3 0 1 0,-3 3 18 0,0-3 4 15,3 0 1-15,-3 0 0 0,3 3-13 0,-3-3 0 16,3 2 0-16,0-2 0 0,0 0 0 0,-3 3 0 16,3-3 0-16,-3 0 0 0,3 3 8 0,-1-3 0 15,-2 2-8-15,3-2 12 0,0 0-12 0,0 0 0 0,0 0 0 16,0 3 0-16,0-6 0 0,-3 6 0 15,3 0 0-15,0-3 9 0,0 0-9 0,-3 0 0 0,3 0 0 16,-3 0 8-16,3 0-8 0,-4 0 0 0,4 0 0 0,-6 0 8 16,6 0-8-16,-3 0 0 0,3 0 0 0,-3-3 0 15,3 3 13-15,0-3 1 0,0 3 0 0,-3-2 0 16,3-1-14-16,0 0 0 0,0 1 0 0,0-1 0 16,0 0 0-16,-1 1 9 0,1-1-9 15,3 1 8-15,-3-1-8 0,0 3 0 0,3-3-10 0,-3 3 10 16,0-2 0-16,3 2 0 0,-3-3 0 0,3 0 0 15,-3 6 0-15,2-6 0 0,1 3 0 0,0-2 0 16,0 2 0-16,0-3 0 0,0 0 0 0,0 1 0 16,0 2 0-16,0-3 0 0,0 3 0 0,0-3 0 15,-4 3 0-15,4-2 0 0,0 2 0 0,-3-5 0 16,3 5 0-16,0-3 0 0,-3 0 0 0,3 3 0 16,0 3 0-16,-3-3 0 0,3 3 0 0,-3-3 0 15,2 0 0-15,1 0 0 0,0 2 0 0,0 1 0 0,0-3 0 16,0 2 0-16,0-2 0 0,3 3 0 15,-3 2 0-15,0-2 0 0,2 0 0 0,-2-3 0 0,0 2 0 0,0 1 0 16,0 0 0-16,-3-3 0 0,3 2 0 0,-3 1 0 16,3-3 8-16,-3 0-8 0,3 3 11 0,-3-3-2 15,2 2 0-15,-2-2 0 0,3 0-9 0,-3 0 12 16,3 3-12-16,-3-3 12 0,3 2-4 0,0-2-8 16,0 0 12-16,-3 0-4 0,3 0-8 0,-1 0 0 15,-2 3 0-15,3-3 0 0,0 3 0 0,-3-3 0 16,3 0 0-16,-3 0 0 0,3 0 0 0,-3 0 0 0,3 0 0 0,-3 0 0 15,0 2 0-15,3-2 0 0,-4 0 0 0,1 0 0 16,3 3 0-16,-3-3 0 0,-3 0 0 0,3 0 0 16,0-3 0-16,-3 3 0 0,0 3 0 0,0-6 0 15,0 1-8-15,0-1 8 0,0 3-10 0,-3-3 10 16,3 1-25-16,-3-1 1 0,-3 3 0 0,6-5-487 16</inkml:trace>
  <inkml:trace contextRef="#ctx0" brushRef="#br0" timeOffset="-110976.2">7798 15362 237 0,'0'0'0'0,"0"0"9"0,6-3-9 0,-6 3 14 0,0 0-14 0,3 0 0 0,3-3 0 0,-3 1 0 16,3-1 0-16,-3 3 0 0,3 0 0 0</inkml:trace>
  <inkml:trace contextRef="#ctx0" brushRef="#br0" timeOffset="-109354.25">7253 15637 507 0,'0'0'11'0,"0"0"2"0,0 0 1 0,3-3 1 0,0-2-15 0,3 2 0 16,-3 1 0-16,3-1 0 0,0 0 8 0,-3 1-8 16,3-1 11-16,0 0-11 0,0 1 0 0,3-1 0 15,-3 0 0-15,0 1 0 0,2-1 0 0,1 1 0 0,0-4 0 0,0 4 0 16,3-1 17-16,-3-2-3 0,3 2-1 0,-3 0 0 16,3-2 15-16,-3 2 2 0,3-2 1 0,0 5 0 15,2-2-19-15,1-1-3 0,0 0-1 0,-3 1 0 16,3-1-8-16,-3 0 0 0,3 1 0 0,-3-1 0 15,0 0 10-15,0 3 0 0,-1-2 0 16,1 2 0-16,0-3-10 0,0 3 8 0,0 0-8 0,0-3 8 16,-3 1 1-16,3-1 0 0,0 0 0 0,0 3 0 15,-1-2 10-15,1 2 1 0,0-3 1 0,0 3 0 16,3-2-21-16,0 2 0 0,-3 0 0 0,3 0 0 16,0 0 0-16,-3 0-8 0,2 0 0 0,-2 0 0 15,3 2 8-15,0 1 0 0,-3-3 0 0,3 2 0 16,-3 1 14-16,3 0-2 0,-3-1 0 0,0-2 0 15,-1 3-12-15,1 0 0 0,0-1 0 0,0-2 0 16,0 3 0-16,0 0 8 0,0-1-8 0,3-2 0 16,-3 3 0-16,0 0 8 0,2-3-8 0,-2 2 0 15,0-2 0-15,3 3 0 0,0-3 0 0,0 0 0 0,-3 3 0 16,3-1 0-16,0-2 8 0,-1 3-8 0,1-3 0 0,0 2 0 16,0 1 0-16,3 0 0 15,-3-1 0-15,0-2 0 0,0 3 0 0,-3-3 0 0,2 0 8 0,-2 3-8 16,3-3 11-16,-3 0-11 0,0 0 14 0,3 0-4 15,-3 0-1-15,0 0 0 0,0 0-9 0,-1 0 0 16,1-3 0-16,0 3 0 0,0-3 0 0,0 3 0 16,0 0 12-16,0-2-4 0,0 2-8 0,3 0 0 15,-3-3 0-15,0 0 8 0,-1 1-8 0,1-1 8 16,0 3-8-16,0-2 8 0,0-1-8 0,0 0 0 16,3 3 0-16,-6 0 8 0,3 0-8 0,0 0-12 0,-3 0 2 0,-1 3 1 15,4-3 9-15,-3 0 12 16,3 3-2-16,0-1-1 0,0-2-9 0,0 3-12 15,0-1 2-15,0-2 1 0,0 3 9 0,0 0 12 0,-1-3-2 0,4 2-1 16,-3 1-9-16,0-3-11 0,0 0 3 0,0 0 0 16,3 0 16-16,-6 0 3 0,3 0 1 0,0 3 0 15,2-6-12-15,-2 3 0 0,-3 0-10 0,3 3 10 16,0-3 0-16,0 0 0 0,0 2 0 0,0-2 0 16,-3 0 0-16,3 0 0 0,0 0 0 0,-3 3 0 15,2 0 0-15,1 2 0 0,-3-2 0 0,3 2 0 16,-3-3-9-16,3 1 1 0,0 0 0 0,0-1 0 15,3 1 8-15,-3 0 0 0,-1-3 0 0,1 2 0 16,0 1 0-16,3 0 0 0,0-1 0 0,-3 1 0 16,3-3 0-16,-3 3 0 0,0-1 8 0,3 1-8 15,-4-3 0-15,1 3 0 0,3-3 0 0,-3 0 0 0,3 2 0 0,-3-2 8 16,0 0-8-16,0 0 0 0,0 0 0 0,0 0 0 16,-3-2 0-16,2 2 0 15,1-3 0-15,0 0 0 0,0 1 0 0,0-1 0 16,3 0 0-16,-3 1 0 0,0-1 0 0,0 0 8 0,0 3-8 0,2-2 9 15,-2 2-9-15,3-3 10 0,0 3-10 0,0 0 0 16,-3 0 0-16,0 0 0 0,3 0 0 0,-3 0-17 16,2 0 4-16,1 0 1 0,-3 3 12 0,3-1 8 15,-3-2 0-15,0 0-8 0,0 3 8 16,0-3-8-16,-3 3 0 0,3-3 0 0,-3 0 10 0,-1 2-10 16,1-2 8-16,0 3-8 0,0-3 11 0,-3 3-3 0,6-3-8 15,-6 0 12-15,3 0-12 0,0 0 9 0,0 0-9 16,-3 2 8-16,3 1-8 0,-3 0 12 0,0-3-12 0,3 2 12 15,-3-2-12-15,2 0 0 0,-2 3 0 0,0-3 0 16,0 2 0-16,0 1 0 0,3 0 0 0,-3-1 0 16,0-2 0-16,0 3 0 0,0 0-9 0,0-1 9 15,0 1 0-15,0 0 0 0,-3-1 11 0,3 1-11 16,0 0 0-16,-3-3 0 0,0 2 0 0,-3-2 0 16,0 0 0-16,3 3-17 0,0-3 1 0,3 3 1 15,-3-3-5-15,-3 0 0 0,0 0-1 0,0 0 0 31,0 0-19-31,0 0-4 0,3 2-1 0,-3-2-344 0</inkml:trace>
  <inkml:trace contextRef="#ctx0" brushRef="#br0" timeOffset="-98865.9">6262 17137 313 0,'0'0'0'0,"0"0"12"0,0 0-3 0,0 0 2 0,0 0-11 0,0 0 0 0,0 0 0 0,0 0 0 16,0 0 8-16,0 0 0 0,0 0 0 0,0 0 0 0,0 0-8 0,0 0-17 15,0 0 4-15,0 0 1 0,0 0 12 0,0 0 0 16,0 0 0-16,0 0 0 0,3 3 0 16,-3-3 16-16,0 0-3 0,0 0-1 0,0 0 7 0,0 0 1 15,6 0 0-15,-6 0 0 0,0 0-20 0,3 2 0 16,-3-2 0-16,3 0 0 0,0 0 12 0,-3 0 6 15,0 0 1-15,0 0 0 0,0 0-5 0,6 0-1 16,-6 0 0-16,3 0 0 0,3 0-13 0,-6 0 9 16,3 3-9-16,-3-3 8 0,3 0-8 0,3 3 0 15,-4-3 0-15,1 0 8 0,-3 0-8 0,0 0 12 0,0 0-12 0,0 0 12 16,6 2-12-16,-3-2 12 16,3 3-12-16,-6-3 12 0,0 0 9 0,0 0 3 0,3 3 0 0,3-1 0 15,-3-2-11-15,3 3-1 0,0-3-1 0,-6 0 0 16,0 0 1-16,0 0 0 0,0 0 0 0,3 3 0 15,3-1-12-15,0-2 0 0,-3 3 0 0,3-3 0 16,-3 0 0-16,0 0 0 0,0 0 0 0,3 0 0 16,0 0 10-16,-3 0 0 0,0 2 0 0,3-2 0 15,-3 0-10-15,0 3 0 0,-3-3 0 0,6 0 0 16,-3 0 0-16,3 0 0 0,0 0 0 0,-1 0 8 16,1 3-8-16,0-3 0 0,0 0 0 0,-6 0 0 15,6 0 8-15,-3 0-8 0,3-3 0 0,0 3 8 16,0 0-8-16,0 0 0 0,0 0 9 0,-3 0-9 15,3 0 0-15,0 3 8 0,0-3-8 0,0 0 0 16,0 0 14-16,0 0-2 0,-6 0 0 0,6 0 0 0,0 0-12 16,0 0-10-16,2 0 2 0,-2 0 0 15,0 2 8-15,0-2 0 0,0 0 0 0,3 3-8 0,0-3 8 0,-3 0 0 16,6 0 0-16,-6 3 0 0,0-3 0 0,3 2 8 16,-3-2-8-16,3 3 11 0,0-3-11 0,-3 3 0 15,3-1 0-15,-1-2 0 0,1 3 12 0,0-3 0 16,-3 0 0-16,3 3 0 0,3-3-12 0,-3 2 0 15,0-2 0-15,0 0 0 0,0 0 0 0,3 3 0 16,-3-3 0-16,-3 0 0 0,3 3 0 0,0-3 0 16,-4 2 0-16,4-2 0 0,0 0 0 0,0 0 0 15,-3 0 0-15,3 0 0 0,-3 0 8 0,0 0-8 16,3 3 8-16,-3-3-8 0,3 0 10 0,-3 0-10 16,-3 0 12-16,6-3-12 0,-3 3 11 0,0 0-11 15,3 0 10-15,-4 0-10 0,1-2 12 0,0 2-3 16,0 0-1-16,3 0 0 0,-3 0 4 0,3 0 0 0,-3-3 0 0,0 3 0 15,3-3-12-15,-3 3 8 0,3 0-8 0,-3 0 8 16,3 0 5-16,-3 0 1 0,3 0 0 16,-3-2 0-16,3 2-14 0,-1 0 0 0,-2 0 8 0,3 0-8 15,0 0-11-15,-3 0-5 0,0 0 0 0,3 2-1 16,-3-2 17-16,3 0 0 0,0-2 0 0,-3 2 0 16,0 0 0-16,3 0 0 0,-3 0 0 0,0 0 0 15,0 0 0-15,0 0 0 0,0 2 0 0,-1-2 0 16,1 0 0-16,0-2 0 0,0 2 0 0,-3 0 0 15,3 0 0-15,0 0 0 0,0 0 0 0,-3-3 0 16,3 3 9-16,-3 0 6 0,3-3 1 0,0 3 0 16,-3-2-28-16,0 2-4 0,0 0-2 0,3-3 0 15,-3 3 18-15,0-3 0 0,3 3 0 0,-3-2 0 16,0-1-10-16,3 3 10 0,-3-3-8 0,-3 3 8 16,3-2-13-16,0 2 2 0,-3 0 1 0,0 0 0 15,3 0-7-15,-3 0-2 0,6 0 0 0,-6 0 0 16,3 0-29-16,-3 0-7 0</inkml:trace>
  <inkml:trace contextRef="#ctx0" brushRef="#br0" timeOffset="-92609.31">9727 17171 529 0,'0'0'11'0,"0"0"2"0,0 0 1 0,0 0 2 0,0 0-16 0,0 0 0 0,0 0 0 0,0 0 0 15,0 0 10-15,0-5-2 0,0 5 0 0,0 0 0 16,0 0-8-16,0 0 12 0,0 0-12 0,0 0 12 16,0 0-12-16,0 0 8 0,0-5-8 0,0 5 8 15,0 0-8-15,0 0 0 0,0 0 0 0,0 0 0 16,0 0 13-16,0 0 1 0,0 0 0 0,0 0 0 15,0 0-14-15,0 0 0 0,0 0 0 0,3-5 0 16,-3 5 8-16,0 0-8 0,0 0 11 0,6-3-11 16,-4 0 12-16,4 3-12 0,-6 0 12 0,3-2-12 0,3 2 0 0,0 0 0 15,-6 0 0-15,6 0 0 0,0-3 8 0,0 3-8 16,0 0 0-16,3-3 0 16,-3 3 0-16,3 0 10 0,-3 0-10 0,0 0 8 15,3 0-8-15,0 0 0 0,-3 0 0 0,3 0 8 0,-3 0-8 0,2 0 0 16,1 0 0-16,0 0 0 0,0 0 0 0,0 0 0 15,3 0 0-15,-3-2 8 0,0 2-8 0,3 0 0 16,-3 0 0-16,3-3 0 0,-3 3 0 0,3-3 0 16,-1 3 0-16,4 0 0 0,-3-2 0 0,0 2 0 15,0 0 0-15,3 0 8 0,-3 0 0 0,0-3 0 16,0 3 0-16,3 0 0 0,-4 0-8 0,1 3 0 0,0-3 0 16,3 0 0-16,-3 2 31 0,0-2 1 0,-3 0 0 15,3 3 0-15,0-3-32 0,-3 3 0 0,3-1 0 16,-4-2 0-16,1 0 0 0,0 0 0 0,0 3 0 0,3-3 0 15,-3 3 12-15,0-3-3 0,0-3-1 0,3 3 0 16,-3 0-8-16,0 0 0 0,3 0 0 0,-3 0 0 16,2 0 0-16,1 0 0 0,0-3 10 0,-3 3-10 15,0 0 9-15,0-2-9 0,3-1 0 16,-3 0 9-16,3 1 3 0,-3-1 1 0,0 0 0 0,0 1 0 16,0-3-1-16,-1 2-1 0,1 0 0 0,0 1 0 15,0-1-11-15,0 0 8 0,-3 1-8 0,3-1 8 16,-3 0-8-16,3 1-16 0,0-1 4 0,-3 0 1 15,3 1 11-15,-3-1 12 0,3 1-2 0,0 2-1 16,-3 0-9-16,2 0 0 0,-2 0 0 0,3-3 0 16,-3 3 0-16,0 0 0 0,3 0 0 0,-3 0 0 15,0 0 0-15,0 0 0 0,0 3 0 0,0-1 0 0,3-2 0 16,-3 0 8-16,-3 0-8 0,3 3 0 16,0-3 0-16,0 0-14 0,0 2 2 0,0-2 0 0,-1 3 12 15,1-3 0-15,0 3 0 0,0-1 0 0,0-2 0 0,0 3 0 16,3 0 0-16,-3-1 0 0,-3 1 8 0,3-3 4 15,0 3 0-15,0-1 1 0,0 1-13 0,0 0 0 16,-3-1 0-16,0 1 0 0,3-1 0 0,-3 1 0 16,0-3 0-16,0 0 0 0,0 0 0 0,-3 0 0 15,3 0 0-15,0 3 0 0,-3-3 0 0,0 0 0 16,0 0 8-16,0 0-8 0,3 0 0 0,-3 0 0 16,3 0 0-16,-3 0-10 0,0 0-12 0,0 0-2 15,0 0-1-15,0 0 0 16,0 0-30-16,0 0-5 0,3-3-2 0,-3 3 0 0</inkml:trace>
  <inkml:trace contextRef="#ctx0" brushRef="#br0" timeOffset="-91185.91">11804 17126 558 0,'0'0'12'0,"0"0"2"0,0 0 1 0,0 0 1 0,0 0-16 0,0 0 0 0,0 0 0 0,0 0 0 15,0 0 0-15,0 0-9 0,0 0 1 0,0 0 0 16,0 0-11-16,0 0-1 0,3-2-1 0,0-1 0 16,3 1 21-16,-3 2-11 0,3-3 11 0,-6 3-8 15,3-3-6-15,3 3-1 0,0-2 0 0,0-1 0 16,0 0 15-16,0 1 10 0,-3-1-2 0,3 0 0 15,3 1-8-15,-3-1 0 0,0 0 0 0,0 1-11 16,2 2 25-16,1-3 5 0,-3 1 1 0,3-1 0 16,-3 0 6-16,3 1 2 0,0-1 0 0,-3 3 0 15,3-3-8-15,0 3-2 0,-3-2 0 0,0 2 0 16,3 0-10-16,0 0-8 0,0 0 12 0,-3 0-12 16,2 0 0-16,1 0 0 0,0 0 0 0,-3 0 0 15,3 2 0-15,-3-2 0 0,3 0 0 0,-3 3 0 16,0-3 0-16,0 0 0 0,3 0 0 0,-3 0 0 0,0 3 0 0,3-3 0 15,-3 2 10-15,0 1-10 0,3-3 12 0,-3 0-2 16,2 3-1-16,-2-3 0 0,3 2 6 0,0 1 1 16,0-3 0-16,0 2 0 0,3-2-16 0,-3 0 0 15,0 0 0-15,3 3 0 0,0-3 0 0,-3 0 0 16,3 0 0-16,2 0 0 0,-2 0 0 0,0 0 0 16,0 0 0-16,0 0 0 0,0 0 0 0,0 3 0 15,0-3 0-15,0 2 0 0,0 1 0 0,-1 0 0 16,1-1 11-16,-3-2-11 0,3 0 0 0,-3 3 0 15,0-3 0-15,0 3 0 0,0-3 0 0,0 0 0 0,0 0 0 16,0 2 0-16,0-2 0 0,0 0 0 0,0 0 0 0,2 0 0 16,-2 0 0-16,0 0 16 0,0 0-1 15,0 0-1-15,0 0 4 0,0 3 1 16,0-3 0-16,0 0 0 0,0 0-19 0,0 0 10 0,0 0-10 0,0 0 8 16,-1 0-8-16,1 0 12 0,0 0-12 0,0 0 12 15,0 3-12-15,3-3 0 0,-3 0 0 0,3-3 0 16,0 3 0-16,-3 0 0 0,3 0-9 0,-3 0 9 15,0-3 0-15,2 3 0 0,-2-2 0 0,0 2 0 16,3-3-12-16,-6 3-4 0,3 0-2 0,0 0 0 16,-3 0 18-16,3-3 0 0,0 3 0 0,-3-2 0 15,0 2 0-15,3 0 0 0,-3 0-8 0,0 0 8 16,3 0 0-16,-4 0 0 0,1-3 0 0,0 3 0 16,0 0 0-16,0 0 16 0,0-3-4 0,0 1 0 15,0 2-12-15,0 0 0 0,0 0 0 0,0-3 0 16,0 3-23-16,0 0-7 0,-3 0-2 0,3-3 0 0,-6 3 32 0,0 0-9 15,3 0 9-15,3-2 0 16,-3 2-29-16,-3 0-1 0,0 0 0 0,0 0 0 16,6-3-18-16,-6 3-3 0,0 0-1 0,0 0-108 15,0 0-21-15</inkml:trace>
  <inkml:trace contextRef="#ctx0" brushRef="#br0" timeOffset="-60339.76">797 16753 673 0,'0'0'14'0,"0"0"3"0,0 0 1 0,0 0 2 0,0 0-20 0,0 0 0 15,0 0 0-15,0 0 0 0,0 0 14 0,0 0-2 16,0 0 0-16,0 0 0 0,0 0-12 0,0 0 0 16,0 0 0-16,0-2 0 0,0 2 0 0,9-6 0 15,-9 4 0-15,0 2 0 0,0 0 0 0,0 0 0 0,0 0 0 0,6-3-10 16,-6 3 10-16,6-5 0 0,-6 2 0 0,0 3 0 16,9-2 0-16,-6-1 0 0,3 3 0 0,-3-3 0 15,5 3 0-15,-5 0 0 0,6-2 0 0,-3 2 0 16,0 0 0-16,3-3 0 0,-3 3 0 0,3-3 8 15,0 3-8-15,-3-2 0 0,3-1 0 0,0 0 0 16,-3 1 0-16,6 2 0 16,-3-3 0-16,0 3 0 0,-6 0 0 0,5-2 0 0,1 2 0 0,3-3 0 15,-3 3 0-15,3 0 0 0,3 0 0 0,-3 0-8 16,-3 0 8-16,3 0 0 0,6 3 0 0,-6-3 0 31,5 2 0-31,-5 1 0 0,6-3 0 0,0 5-8 0,3-2 8 0,-3-1 0 0,-3 1 0 16,-1 0 0-16,7-1 0 0,-6 1 0 0,3-3 0 0,0 3 0 15,0-1 0-15,-6-2 0 0,6 3 0 0,-4-3 0 16,4 3 8-16,-3-3-8 0,6 0 8 0,-9 2-8 16,6-2 0-16,-3 0 0 0,0 0 0 0,-1 0 0 15,1-2-37-15,3 2-12 0,-3 0-3 0,0 0 0 16,6 0 39-16,-6 2 13 0,3-2-9 0,-1 3 9 0,1-1 43 0,-3 1 13 16,3 2 4-16,-3-2 0 0,0 2-18 0,0-2-3 15,0 0-1-15,-1-1 0 0,1 1-29 0,0 0-9 16,0-1 0-16,0 1 0 0,-3-3 0 0,6 3 0 15,-3-1 0-15,-1-2 0 0,1 0 8 0,0 0 2 16,0 0 0-16,0 0 0 0,3-2-10 0,-6 2 8 16,6 0-8-16,-6-3 8 0,-1 3-8 0,4-3 10 15,-3 3-10-15,0 3 10 0,0-3-10 0,-3 0 0 16,6 0 0-16,-9 0 8 0,9 0-8 0,-6-3 0 16,-3 3-10-16,2 0 10 0,1-2 0 0,0 2 0 15,0-3 0-15,0 3 0 0,0-3 0 0,0 1-9 0,3 2-1 0,-3-3 0 31,0 3-25-31,3-3-5 0,6 1 0 0,-4 2-1 0</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9:10:51.965"/>
    </inkml:context>
    <inkml:brush xml:id="br0">
      <inkml:brushProperty name="width" value="0.05292" units="cm"/>
      <inkml:brushProperty name="height" value="0.05292" units="cm"/>
      <inkml:brushProperty name="color" value="#FF0000"/>
    </inkml:brush>
  </inkml:definitions>
  <inkml:trace contextRef="#ctx0" brushRef="#br0">6958 11229 720 0,'0'0'16'0,"-6"0"3"0,0 0 1 0,3 0 0 0,-2 3-20 0,5-3 0 0,-3 0 0 0,-3 2 0 16,3-2 12-16,-3 0-2 0,6 0 0 0,-3 3 0 15,3-3-2-15,0 0 0 0,-6 0 0 0,3 0 0 16,0 0-8-16,-3 0 0 0,3 0-12 0,3 0 12 15,0 0-9-15,0 0 9 0,0 0 0 0,-6 0 0 16,6 0 0-16,0 0 12 0,-3 0 0 0,3 0 0 16,0 0 12-16,0 0 3 0,0 0 0 0,0 0 0 15,0 0-7-15,0 0-2 0,0 0 0 0,0 0 0 16,0 0-18-16,0 0 10 0,0 0-10 0,0 0 8 0,0 0-8 0,0 0 0 16,0 0 0-16,0 0 8 0,6 0-8 0,0 0 12 15,-3 0-12-15,3 0 12 0,3-3-12 0,-3 1 0 16,0-1 0-16,3 0-11 0,-1-2 11 0,1 2 0 15,0-2 0-15,3 0 0 0,0-1 11 16,-3 1 4-16,6 3 1 0,-3-1 0 0,0-2-16 0,0 2 8 16,3 0-8-16,-4 1 0 0,1-4 8 0,3 4-8 15,-3-1 0-15,0 0 9 0,3 1 3 0,0 2 0 16,-3 2 0-16,0-2 0 0,3 0-4 0,-4-2-8 16,4-1 12-16,-3 3-4 0,-3 0-8 0,3-3 10 15,0 3-10-15,0-2 10 0,0-1-10 0,-3 1 0 0,3-1 0 0,0 0 8 16,-1 1 4-16,1-1 0 0,0-2 0 15,-3 2 0-15,3 0-4 0,0 1 0 0,-3-1 0 0,3 0 0 16,-3 1-8-16,0-1 0 0,0 1 0 0,0 2 0 16,-1 0 0-16,1 0 0 0,0 0 0 0,0 0-11 15,0 2 11-15,0-2 16 0,0 3-4 0,3-1-1 16,-3 1 8-16,0-3 1 0,3 0 1 0,-3 3 0 16,3-3-21-16,-1 0 0 0,-2 0 0 0,3 0 0 15,-3 0 0-15,3 0 0 0,-3 0 0 0,0 0 0 16,0 0 0-16,0 0 0 0,0 0 0 0,0 2 0 15,0-2 0-15,0 0 0 0,-1 0 0 0,1 3 0 16,0-3 0-16,3 3 11 0,-3-1-11 0,3 1 12 16,0 0-12-16,-3-3 0 0,3 2 0 0,0 1 0 15,-3 0 0-15,3-3 8 0,-1 2-8 0,-2-2 0 16,3 3 0-16,0-1 0 0,-3 1 0 0,3-3 0 16,0 3 0-16,0-1-14 0,-3-2 5 0,0 3 1 0,3 0 8 15,0-1 0-15,-1 1 0 0,-2-3 0 0,3 3 11 16,-3-1-3-16,3 1 0 0,-3 0 0 0,0-1-8 0,0 1 0 15,0 0 0-15,3 2 0 0,-3-3 0 0,0 1 0 16,3 0 0-16,-4 2-11 16,4-2 11-16,-3-1 0 0,3 1 8 0,-3 0-8 0,3 2 0 0,0-2 0 15,0-1 0-15,0 4 0 0,0-4 8 0,-3 1-8 16,2-1 8-16,1 1-8 0,0-3 0 0,0 3 0 16,0-1 0-16,0-2-12 0,-3 0 12 0,3 0 0 15,0 0 10-15,0 0-10 0,0 3 9 0,-1 0-9 0,-2-3 8 16,3 0-8-16,0 2 0 0,0-2 0 0,3 0 8 15,-6 3-8-15,3 0 0 0,0-1 0 0,3 1 0 16,-3 0 0-16,-1-1 0 0,1 3 0 0,3-2 0 0,-3 0 8 16,3 2-8-16,-3-2 0 0,6-3 0 0,-3 2 0 15,0 1 0-15,2 0 0 0,-2-3 0 0,3 2 8 16,-3 1 0-16,3 0-8 0,0-1 12 0,-3 1-4 16,3 0-8-16,-4 2 10 0,4-3-10 0,-3 4 10 15,0-4-10-15,3 1 10 0,-3 2-10 0,3-2 10 16,-4 2-10-16,1-5 12 0,3 3-12 0,0-3 12 15,0 0 4-15,0-3 2 0,0 1 0 0,0-1 0 16,-1 0 2-16,1 1 1 0,0-1 0 0,0 0 0 16,0-2-6-16,0 0-2 0,0 2 0 0,-4 1 0 15,4-1-13-15,-3 0 8 0,0 1-8 0,0-1 0 16,0 0 0-16,3 1 8 0,-3-1-8 0,2 0 0 0,-2 3 8 16,3-2 0-16,-3-1-8 0,3 0 12 15,0-2-12-15,0 2-16 0,-1-2 3 0,-2 3 1 0,3-4 12 0,-3 1 12 16,3 0-3-16,-3-1 0 0,0 1-9 0,3 2 0 15,-6-4 9-15,2 1-9 0,1 1 10 0,0-3-2 16,0 3-8-16,0 2 12 0,0-2-12 0,0 2 8 16,0 0-8-16,-1-2 0 0,7 3 15 0,-3-1-3 15,0 3-1-15,3-3 0 0,-3 3-11 0,3-2 0 16,-4 2 0-16,4 0 0 0,-3 0 0 0,0 0-11 16,0 0 3-16,0 0 0 0,0 0 8 0,-4 0 0 15,4 0 0-15,-3 0 0 0,3 0 0 0,-3 0 0 0,3 0 0 16,0 0 0-16,-1 0 0 0,1 0 8 15,-3-3-8-15,3 0 11 0,-3 3-1 0,3 0 0 0,-3-2 0 16,3 2 0-16,-1-3-10 0,-2 3 0 0,0 0 0 0,3 0 0 16,-6 0 0-16,6 0 12 0,-6-3-12 0,3 3 12 15,-3 0-12-15,-1 0 0 0,4 0 0 0,-3 0 8 16,0 0-8-16,0 0 0 0,0 0 0 0,0 0 0 16,0 0 0-16,0 0 8 0,0-2-8 0,-1 2 0 15,1-3 0-15,3 0 0 0,-3 3 0 0,3-2 0 16,-3 2 0-16,0-3 8 0,0 3-8 0,0-3 0 15,0 3 0-15,-1-2 0 0,4 2 0 0,-3 0 0 16,0 0 0-16,-3 0 0 0,3 0 0 0,-3 0 0 16,3 0 0-16,-3 0 0 0,0 0 0 0,0 2 0 15,0 1 0-15,2-3 0 0,-2 0 8 0,0 0-8 16,3 3 0-16,-3-3 0 0,3 2 0 0,0-2 0 16,-3 0 0-16,3 3 0 0,0-3 0 0,0 0 0 0,0 3 0 15,-1-3 8-15,1 2-8 0,0-2 12 16,6-2-12-16,-6 2 0 0,3 0 0 0,0-3 0 0,0 3 0 0,0 0-9 15,-1-3 9-15,1 1-10 0,-3 2 10 0,3-3 0 16,-3 0 0-16,3 1 0 0,0 2 0 0,-3-3 0 16,3 1 0-16,-1 2 0 0,1-3 0 0,-3 0 8 15,3 3-8-15,0-2 8 0,0 2-8 0,0 0 0 16,-3 0 0-16,0 0 0 0,2-3 0 0,1 3 0 16,0 3 0-16,-3-3 0 0,6-3 0 0,-3 3 0 15,0-3 0-15,0 3 8 0,0 0 0 0,-1 0 0 16,1-2 0-16,0-1 0 0,0 0-8 0,0 1 11 15,0-1-11-15,-3-2 12 0,3 2 5 0,-3-2 2 16,2 2 0-16,1 1 0 0,-3-1-19 0,0 0 0 16,3 1 0-16,-3-4 0 0,3 4 0 0,-3-1 0 15,3 0 0-15,-4 1 0 0,1 2 0 0,3 0 8 0,-3-3-8 0,0 3 0 16,0-3 0-16,-3 1 0 0,3 2 0 0,-3-3 0 31,0 3-20-31,0 0-12 0,0 0-1 0,-1-2-1 0,-2 2 12 0,0-3 2 0,0 3 1 0,-6 0 0 31,3-3-153-31,-3 3-32 0,0 0-5 0,0 0-2 0</inkml:trace>
  <inkml:trace contextRef="#ctx0" brushRef="#br0" timeOffset="3929.56">14671 10398 712 0,'-9'-3'16'0,"3"1"3"0,0 2 1 0,0-3 0 0,0 3-20 0,0 0 0 15,0-2 0-15,0 2 0 0,0-3 0 0,0 3 0 16,0 0 0-16,0 0-9 0,-3 0-2 0,0-3 0 15,3 3 0-15,-5 0 0 16,-1 0-10-16,3 0-3 0,-3 0 0 0,0 0 0 0,0 0 24 0,0 0 0 16,-3 0 0-16,3-2 0 0,-3 2 8 0,3 0 7 15,-2-3 1-15,-1 3 0 0,0-3 5 0,0 3 2 16,-3 0 0-16,3 0 0 0,-3-2-7 0,0 2-2 0,1 0 0 16,-4 0 0-16,0 2-14 0,3-2 9 0,-3 3-9 0,0 0 8 15,1-1 9-15,-1 4 2 0,0-1 0 0,0 0 0 16,0 0-3-16,3 1 0 0,1 2 0 0,-1-3 0 15,0 3 0-15,3 0-1 0,-3 2 0 0,3-2 0 16,0 3-15-16,0 0 11 0,1 2-11 0,-1 0 10 16,3 0-10-16,-3 3 0 0,3 0 0 0,0 0 0 15,3 0 0-15,-3 0 0 0,3-1 0 0,3-1 0 16,3-1 0-16,-3 3 0 0,0-3 0 0,3 3-11 16,0-3 11-16,1 0 0 0,-4-2 0 0,6 2 0 15,-3 3 0-15,3-3 0 0,3 3 0 0,-3-3 8 16,3-2-8-16,0 2 0 0,2 0 0 0,1-2-8 15,0 0 8-15,3-1 0 0,-3 1 0 0,3-1 0 16,3 1 0-16,0-1 0 0,0-2 0 0,3 3 0 16,-3-3 0-16,6 3-8 0,-4-4 8 0,1 1 0 15,0 0 0-15,3 0 0 0,0 3 0 0,3 2 0 16,-3-2 0-16,2 2 0 0,4-3 12 0,0 4-4 0,0-1-8 16,3 0 0-16,-1 3-8 0,1-3 8 0,0 3 0 0,0-3 0 15,3 1 0-15,-4-4 0 0,7 3 0 0,-3-2 0 16,0 2 0-16,2-2 0 0,1-1 0 0,6-2 0 15,-6 3 9-15,2 0-9 0,-2-1 8 0,0-2-8 16,0 3 0-16,2-3 0 0,-2-1 0 0,3-1 0 16,-1 2 0-16,1 0 0 0,3 0 32 0,-3 0 0 15,-1-1 0-15,4-4 0 0,-3 2-32 0,-1 1 0 16,4 4 0-16,0 1 0 0,2 2 0 0,1-2 0 0,0-1 0 0,2 3 0 16,1-2 0-16,-3 2 0 0,-1-2 0 0,4-3-12 15,0 0 12-15,-1-3 0 0,4 3 0 16,-3-3 0-16,-4 1 0 0,1-1 0 0,-3-2 0 0,2-1-9 15,1-2 9-15,3 0 0 0,-1 0 0 0,1 0 0 16,-3 0 0-16,2-2 0 0,-2-1 0 0,3-2-8 16,-1 2 16-16,4 0 3 0,0 1 1 0,-1-4 0 15,-2 6-12-15,-1-5 0 0,-2 2 9 0,0-2-9 16,2-3 0-16,-2 0 9 0,6 0-9 0,-4 0 0 16,1 0 9-16,-3-2-9 0,-1-3 0 0,-2-1 9 15,3 1 3-15,-1 0 0 0,-2 0 0 0,3-1 0 16,-1 1 23-16,1 0 5 0,-3-3 0 0,0 3 1 15,-4-3-23-15,1 3-5 0,-3-3-1 0,2 0 0 16,1 3 5-16,0-3 1 0,0 3 0 0,-4-3 0 16,1 0-18-16,-3 3 0 0,-3-3 8 0,-1 0-8 0,-2 3 0 15,-3-6 0-15,0 6 0 0,-3-6 0 0,0 1 0 16,-3 2 0-16,2-2 12 0,-2 2-12 0,-3-3 0 16,0 3 0-16,-3 0 0 0,0-2 0 0,-3 2 18 0,0-2 10 15,0-1 1-15,-6 3 1 0,0 0-30 16,-3-2 0-16,0-3 0 0,-6-1 0 15,0 1 0-15,-3 0 0 0,-3-3 0 0,0 0 0 0,-3 3 0 0,-2-5-15 16,-4 5 3-16,-3-6 1 0,-3 1-2 0,-3-3-1 16,-5 0 0-16,-1-3 0 0,0 3 5 0,-2-3 1 15,2 3 0-15,-6 0 0 0,4 2-7 0,-7 1-1 16,3 2 0-16,-2 0 0 0,2 6 16 0,-2-1 10 16,2 3-2-16,-3 3 0 0,1 0-8 0,2 5 0 0,-3 0 0 0,1-3 0 15,-1 6 20-15,1-3 4 0,5 5 2 0,-6 1 0 16,4-1-26-16,-1 1-11 0,-6 2 1 0,4-6 0 15,2 1 10-15,0 2 12 0,1 3-2 0,-4 0-1 16,3 0 3-16,-5-2 1 0,2 2 0 0,-2-3 0 16,2 3-13-16,-3 0 0 0,4 0 0 0,2 0 0 15,-2 0 0-15,-1 3 0 0,0-1-8 0,1 1 8 16,-4 2 0-16,6 1 14 0,1-1-2 0,-1 0-1 16,0 0-20-16,-2 1-4 0,-1 2-1 0,4 0 0 15,-1 2 14-15,-3-2 16 0,7 3-3 0,-7-1-1 16,0 3-22-16,1 1-5 0,-1-1-1 0,-3 0 0 15,4 3 5-15,-4 3 1 0,4-4 0 0,-4 4 0 16,0-3-11-16,1 2-3 0,-1 1 0 0,4-1 0 16,-1-4-40-16,3-1-9 15,4 0-2-15,-1-2 0 0,0-3-3 0,7 0-1 0,-1-1 0 0</inkml:trace>
  <inkml:trace contextRef="#ctx0" brushRef="#br0" timeOffset="23948.16">18400 14486 572 0,'0'0'12'0,"0"0"4"0,0 0 0 0,0 0 0 0,0 0-16 0,0 0 0 0,0 0 0 0,0 0 0 16,0 0 14-16,0 0 0 0,0 0 0 0,0 0 0 15,0 0-3-15,0 0-1 0,0 0 0 0,0 0 0 16,0 0 9-16,0 0 1 0,0 0 1 0,0 0 0 15,0 0-5-15,0 0-2 0,0 0 0 0,0 0 0 16,0 0-14-16,0 0 0 0,0 0 8 0,0 0-8 16,0 0 21-16,6 5 2 0,-3-2 0 0,0-3 0 15,3 3 10-15,0-3 3 0,0 0 0 0,3 0 0 16,0-3 3-16,0 3 1 0,0 0 0 0,0-3 0 16,3 3-18-16,0-2-3 0,2 2-1 0,1 0 0 15,0 0-4-15,3 0-1 0,-3 2 0 0,3-2 0 16,3 3-13-16,-4 2 0 0,4 0 0 0,-3-2 0 15,0 2 0-15,0 1 0 0,-3-1 0 0,3 0-10 16,-4 1 10-16,4-1-13 0,-3 0 5 0,3-2 8 0,-3 2 0 16,3-2 12-16,-3 2 0 0,0-2 0 0,2-3-4 0,-2 2 0 15,3 1 0-15,0-3 0 0,0 0 4 0,0 3 0 16,0-1 0-16,0 1 0 0,-4-3-4 0,1 0 0 16,0 3 0-16,0-1 0 0,3-2-8 0,-3 3 0 15,0-1 0-15,0-2 8 0,-1 0-8 0,4 0 0 16,0 0 0-16,-3-2 8 0,6-1-8 0,-3 1 0 15,3-1 0-15,-1 0 0 0,1-2 0 0,3 2 0 16,-3 3 0-16,3-2 0 0,-3 2 0 0,-1 0 0 0,4 0 0 16,-6 0-11-16,3 2 11 0,-3-2-8 0,3 0 8 15,-4 3-8-15,-2 0 8 0,3-1 0 0,0-2 8 16,0 3-8-16,3 0 0 0,-3-3 0 0,-1 2 0 0,4 1 0 16,-3 2 0-16,3-2 0 0,-3-1 0 0,0 1-8 15,3 2 8-15,-4-2-12 0,1 0 12 0,-3-3-12 16,3 2 12-16,0 1 11 0,0 0-3 0,-3-3 0 15,2 2-8-15,-2-2 0 0,0 0 0 0,0 3 0 16,0 0 0-16,0-3 0 0,0 0 0 0,0 0 8 16,0 0-8-16,-1 0 0 0,1 0 0 0,0-3 0 15,0 3-9-15,0 3 9 0,0-6-12 0,-3 3 12 16,0 0 0-16,0 0 0 0,-1 0 0 0,1 0 0 16,0 0 0-16,0 0 0 0,0 0 0 0,-3 0 0 15,3 3 0-15,-3-3 0 0,0 0 0 0,0 2 0 16,3-2-32-16,-3 0 0 0,2 0 0 0,-2 0 0 15,0-2 32-15,3 2 0 0,-3 2 0 0,0-2 0 0,3 0-8 16,-3 0 8-16,3 0 0 0,-3 0 0 0,0 0 0 0,0 0 0 16,0 0 0-16,-1 0 0 0,4 3 0 0,-3-3 0 15,3 2 0-15,-3-2 0 0,0 3 0 0,0-3 0 16,0 0 0-16,0 0 0 0,0 0 11 0,0 0 2 16,3 3 1-16,-3-1 0 0,-1-2-14 0,4 0 0 15,-3 0 0-15,3 0 0 0,0 0 17 0,-3 0 1 16,3 0 0-16,-3 3 0 0,0-3-27 0,3 0-6 15,-3 0-1-15,3 0 0 0,-1 0 16 0,-2 0-9 16,3 0 9-16,-3 0-8 0,3-3 8 0,0 3 0 16,0 0 0-16,-3 0 0 0,3 0-12 0,0 0 0 0,0 0 0 15,-3 0 0-15,2-2 26 0,1 2 5 0,0 0 1 0,0 0 0 16,3 2-7-16,-3-2-1 16,0 0 0-16,0 0 0 0,3 0-20 0,-3 0-5 0,2 0-1 0,-2 0 0 15,0 0 22-15,0 0 5 0,0 0 1 0,3 0 0 16,-3 3-22-16,0 0-5 0,3-3-1 0,-3 0 0 15,2 2 14-15,1-2 0 0,-3 0 0 0,3 0 0 16,-3 3 0-16,3-3 0 0,0 0 0 0,-3 0 0 16,3 0 10-16,-1 0-2 0,4 0 0 0,-3 3 0 15,0-3-8-15,3 0 8 0,-3 2-8 0,3-2 8 16,-6 3 0-16,2-3 0 0,1 3 0 0,-3-3 0 16,3 0-8-16,-3 0 0 0,0 0 0 0,0 0 0 15,0 0-20-15,0 0-5 16,0 0-2-16,2 0 0 0,-2 0 45 0,-3-3 9 0,6 3 1 0,-3 0 1 15,0 0-21-15,3 0-8 0,-3-3 0 0,3 3 0 16,0 0 0-16,-4 0 0 0,1-2-11 0,0 2 11 0,0 0-12 16,0 2 12-16,0-2-10 0,0 0 10 15,-3 0-38-15,0 0-2 0,0 3 0 0,0 0 0 16,-3-3-12-16,-1 2-4 0,1 1 0 0,0 0 0 0</inkml:trace>
  <inkml:trace contextRef="#ctx0" brushRef="#br0" timeOffset="41737.1">2741 13602 761 0,'-18'-5'21'0,"12"5"6"0,-3-3-27 0,-3 1 0 0,3-4 0 0,-3 1 0 15,0 2 8-15,-3-2-8 0,3 0 0 0,1 0 8 16,-7-1-8-16,0 4 8 0,6 2-8 0,-6 0 8 15,3-3-8-15,0-2 0 0,-3 2 0 0,4 0 0 16,-4 1 0-16,0 2-16 0,0 0 4 0,-3 0 1 0,0 0 11 16,0 2 11-16,1-2-3 0,-7 3 0 0,6 0 4 0,0-3 1 15,-6 2 0-15,7 4 0 0,-1 2 6 0,0-6 1 16,-3-10 0-16,9 8 0 0,-6 13 17 0,3-2 4 16,4 2 1-16,2 1 0 0,0-4 3 0,0-2 1 15,3 0 0-15,0 3 0 0,0-3-31 0,6-1-7 16,-3 1 0-16,3 0-8 0,3 0 15 0,-6 3-4 15,6-1-1-15,6 4 0 0,-6 4-10 0,3 1 0 16,3 2 0-16,-3 0 8 0,6 8-8 0,0 3-12 16,0 2 2-16,0 3 1 0,3 0 9 0,0 3 0 15,-1 2 0-15,4 3 0 0,-3-2 0 0,0 2 0 16,3 0 0-16,-3-3 0 0,0 3-18 0,-3 0-2 0,0-3 0 16,0 1 0-1,0-4-19-15,-6 4-4 0,3-1-1 0,-3-2 0 0,-3-1 20 0,-3-2 3 16,3 3 1-16,-6-6 0 15,3 4-20-15,-3-4-3 0,-3-2-1 0,0-1 0 16,-3-1 15-16,0-1 2 0,0 0 1 0,-6-3 0 16,6 6-11-16,-6-6-3 0,4 1 0 0,-1-3 0 15,-6-1-11-15,3 1-2 0,0 0-1 0,-3-3 0 0,3 0 42 0,-2-2 12 0,-1-3 0 0,0 0 0 16,0-3 53-16,3-2 19 0,0-4 3 0,6 1 1 16,-5-2 1-16,5-1 1 0,-3-2 0 0,3-1 0 15,0-2-37-15,3 0-7 0,0 0-2 0,6 0 0 16,-6 0 7-16,0 0 1 0,3 0 0 0,0 3 0 15,0-3-21-15,3 3-4 0,3-3-1 0,-5 5 0 16,2-3 0-16,-3 4 0 0,3-1 0 0,3 3 0 16,0 0-14-16,-3 3-18 0,3-1 4 0,0 1 1 15,0 5-3-15,0-1 0 0,0 7 0 0,0-1 0 0,0 3 8 16,3 2 8-16,0 1-13 0,3-1 5 16,-6 3 8-16,3 3 0 0,-3 2 0 0,5 1 0 15,-2 2 0-15,3 0 0 0,-3 5 0 0,0 0 0 16,3-2 0-16,-3 2 0 0,3 3 0 0,3-2 0 0,-6 2 0 0,0 0 0 15,3 2 0-15,-3 1 0 0,3 0 8 0,-3 2 3 16,3 3 1-16,-3 0 0 0,3 2 4 0,-3 1 2 16,0 2 0-16,3 0 0 0,-3 3 11 0,3 3 3 15,-6 2 0-15,3-3 0 0,3 3-32 0,-3 0 8 0,0-2-8 16,0-3 0-16,0 0 0 0,0-3 0 0,-3-3 0 16,5-4 0-1,-5-4-16-15,0-4-10 0,3-4-2 0,3-4 0 16,-6-3 1-16,6-6 0 0,0-5 0 0,3 0-495 0</inkml:trace>
  <inkml:trace contextRef="#ctx0" brushRef="#br0" timeOffset="44724.65">19508 12856 1918 0,'0'0'42'0,"0"0"9"0,0 0 1 0,-6-3 3 0,0 1-44 0,-3-1-11 16,0 1 0-16,0 2 0 0,-3-3 24 0,0 3 2 15,0-3 1-15,-3 3 0 16,0 0-67-16,1 0-14 0,-4 0-2 0,3 3-1 16,-3 0 17-16,3-1 3 0,-3 1 1 0,3-1 0 0,-3 1 36 0,4 0 13 0,-1 2 0 0,0 0 0 15,0 1-13-15,3-1 0 0,0 0 0 0,3 1-10 16,-3-1 10-16,3 3-12 0,0-3 12 0,0 0-12 16,3 3 12-16,1-2 0 0,-1-1 0 0,3 3 0 15,0-3 0-15,3 0 0 0,0 3 0 0,3-2 0 16,0 2 0-16,0-1 9 0,5 4-9 0,1 0 0 15,0 2 0-15,3 3 0 0,0-3 0 0,3 0 0 16,-3 3 0-16,3 0 0 0,-3 0 0 0,3 0 0 16,0 0 0-16,-4 2-14 0,1-5 2 0,0 3 1 15,0 3-7-15,-3-3-2 0,3 2 0 0,-3 1 0 16,-3-1 8-16,-3 1 2 0,0-3 0 0,0-1 0 16,0 1 10-16,-3 0 0 0,0 0 0 0,-3-5 0 15,0-6 16-15,0 6 4 0,-3-1 2 0,-3 1 0 16,0-3 14-16,0-3 2 0,0 5 1 0,-3-4 0 15,0-6 4-15,-3 2 1 0,1-2 0 0,-4 0 0 0,0 3-16 16,0-3-4-16,-3 0 0 0,0-3 0 0,-2-2-8 0,2 0-3 16,0 2 0-16,-3-2 0 0,3-3-4 0,0 0-1 15,4 5 0-15,-4-2 0 0,6-3-8 0,0-2-11 16,0 2 3-16,3 0 0 16,0 5-25-16,3-2-5 0,3 2-1 0,0-2 0 15,6 5-33-15,0 0-8 0,0 0 0 0,0 0-444 16,3 5-88-16</inkml:trace>
  <inkml:trace contextRef="#ctx0" brushRef="#br0" timeOffset="45209.9">19814 13152 1875 0,'0'0'41'0,"-3"3"9"0,3-3 2 0,-6 3 0 0,0-6-41 0,0 0-11 0,0 1 0 0,-3-1 0 0,1 1 18 0,-1 2 2 16,-3 0 0-16,0-3 0 16,-3 0-43-16,3 3-8 0,0 0-1 0,0 3-1 15,0 0-7-15,0-3-2 0,0 2 0 0,1 3 0 16,-1 1 31-16,3 2 11 0,0 0 0 0,0 0-9 0,0-1-1 0,0 7 0 16,3-1 0-16,-3 3 0 0,3-3 1 0,0 0 0 15,3-2 0-15,0 2 0 0,3 3 9 0,-3 2 0 16,3-2 0-16,3-2 0 0,0 1 0 0,0-4 0 15,3-3 0-15,-3 3 0 0,3 7 15 0,0-5-2 16,0-2 0-16,0 2 0 0,3-2 3 0,-3-1 0 0,0 1 0 16,0-3 0-16,3-6 5 0,-3 4 2 0,3-6 0 0,-1 2 0 31,-2-2-41-31,3 0-8 0,0-2-2 0,0-4 0 16,3-1-82-16,-3-4-17 0,3-2-3 0,-3-3-491 0</inkml:trace>
  <inkml:trace contextRef="#ctx0" brushRef="#br0" timeOffset="47086.9">19972 12785 1562 0,'3'-11'34'0,"0"1"7"0,0-4 2 0,0-2 1 0,3 1-35 0,0-4-9 0,-3 3 0 0,3 0 0 16,0 3 27-16,0-3 3 0,0 0 1 0,-4 3 0 16,1 2-31-16,0 1 8 0,0-1-8 0,0 3 0 15,-3-2 0-15,3 4 0 0,-3 6-12 0,0-7 12 16,0 1-11-16,0 6 11 0,0 0-10 0,0 0 10 15,3-5 0-15,-3 5 0 0,0 0 0 0,0 0 0 0,0 0 16 0,0 0-3 16,0 0-1-16,0 0 0 0,0 0-4 0,-6 3 0 16,3 2-8-16,-3 3 12 0,3 2 6 0,-2 4 1 15,2 2 0-15,-3 2 0 0,3-2-19 0,-3 2 0 16,3 4 0-16,-3-1 0 0,0 3 0 0,0 2 13 16,3 3-4-16,-3 3-1 0,0 5-8 0,0 0 0 15,0 3 9-15,0-1-9 0,0 1 0 0,0 0-8 16,-3 2 0-16,0 0 0 0,3 1 8 0,-3-1 9 15,3-5-1-15,-2-5-8 0,2 2 0 0,0-5 0 16,0-5-12-16,0 0 3 0,0-3 9 0,3-5 0 16,0-5 8-16,0-1-8 0,3 1 0 15,0-3 8-15,0-6-8 0,0-2 0 0,0 0 0 0,0 0-18 0,0 0 3 0,0 0 1 16,6-5 2-16,-3-6 0 16,0-7 0-16,3-1 0 0,-3 6 2 0,3-5 1 15,-3-1 0-15,3-5 0 0,0 1 9 0,2-1-10 0,-2 0 10 0,0-3-10 16,3 1 10-16,0 0 0 0,0 2 0 0,3 3-8 15,-3-1 8-15,0 4 0 0,0-1 0 0,0 6 0 16,0-3 0-16,-3 6 0 0,3 2 0 0,-3 2 0 16,2-1 10-16,-2 7-2 0,3 0-8 0,-3 5 12 15,3 3-12-15,0 0 0 0,-3 2 0 0,0 1 0 16,3 2-10-16,-6 0-5 0,3 3-1 0,-3 0 0 16,0 3 5-16,0-1 1 0,-3-2 0 0,3-3 0 15,-3-2 10-15,3 2 0 0,0 0 0 0,-3 6 0 16,3-3 0-16,-3 0 0 0,0-3 0 0,3-3-8 15,-3 1-28-15,0-1-4 0,0 1-2 0,3 0 0 16,-3 2-32-16,0-5-6 16,3 0-2-16,-3-6 0 0,3 4-101 0,-3-4-20 0,0 9-4 15,0-11-1-15,0 0 183 0,0 0 36 0,0 0 7 0,0 0 2 0,0 0-20 0,0 0 0 16,3-5 0-16,-3-1 0 16,3-2-38-16,-3 0-11 0,0 3-3 0,0 5 0 15,0 0 165-15,0 0 33 0,0 0 6 0,0 0 2 0,-6-5-48 0,3 0-10 16,3 5-1-16,0 0-1 0,0 0-66 0,0 0-14 15,-6 2-2-15,6-2-1 0,0 0-11 0,-3 3-9 16,0 2 9-16,3 3-13 0,3-3-9 0,-3-2-2 16,0-3 0-16,0 0 0 15,3 3-12-15,3-1-4 0,-3 1 0 0,6 0 0 0,-3-6 13 0,3 0 3 0,-1 3 0 0,1 0 0 16,3 0 24-16,-3 3 0 0,3-3 0 0,-3-3 0 16,3 3 32-16,0-5 6 15,-3-6 1-15,3 4 0 0,-3 1 10 0,0-2 3 0,2 0 0 0,-2 0 0 16,0 0-3-16,-3 1 0 0,3-1 0 0,-3 2 0 15,0-2-12-15,0 3-2 0,-3-3-1 0,0 0 0 16,3 0-16-16,-3 6-3 0,-3-4-1 0,3 4 0 16,-3-4-5-16,0 1-1 0,0 0 0 0,0 5 0 15,0 0-8-15,-6-3-12 0,0-2 2 0,0 2 1 16,0 1 9-16,0 2 0 0,0 0 0 0,0 2 8 31,0 1-29-31,0-3-6 0,0 0-1 0,0 0 0 0,0 0 7 0,3 3 1 0,-2 7 0 0,-1-2 0 16,0 0 4-16,0 3 2 0,3 2 0 0,-3 0 0 15,3 3 14-15,0 0 0 0,0 2 0 0,0-2-9 16,3 0 9-16,0 0 11 0,0-3-3 0,3 3 0 0,0-3-20 16,0 6-4-16,3-6 0 0,0 3-1 15,0-3-88-15,0-2-18 0,3-3-3 0,-1 2-1 0,1-2 93 0,0 0 18 16,0-5 4-16,3-1 1 0,0-2 35 0,0-2 6 16,3-4 2-16,0 1 0 0,0 0 40 0,-1-3 8 15,4 0 1-15,-3-5 1 0,0 2-15 0,0-2-3 16,3 2-1-16,-3-2 0 0,-3 3-25 0,3-4-5 15,-7 1-1-15,4-3 0 0,-3 0-32 0,-3 3 0 16,0 3 0-16,-3-1 0 0,0 0 15 0,-3-2-4 16,0 3-1-16,-3 2 0 0,0 0 9 0,-3 2 1 15,0 4 1-15,0-1 0 0,0-2 11 0,0 2 3 16,-2-2 0-16,2 5 0 0,-3 5-35 0,0 3 0 0,0-3 0 16,-3 3 0-16,3-2 0 0,0-1 0 15,0 5 0-15,0-2 0 0,3 0 0 0,-3 3 0 0,3-3 0 0,3 2 0 16,0 1 0-16,0 0 0 0,6 2 0 0,-3-3 0 15,3 1 0-15,3 0 0 0,0-1 0 0,0 1 0 16,0-1 0-16,3-2 0 0,3 0 0 0,-3 0 0 16,3 3 0-16,0-3 0 0,0-11 0 0,3 0 0 15,-1 1 0-15,-2-1 0 0,6-5 0 0,-3-2 0 16,0-9 11-16,3 1-11 0,-3-4 10 0,3-1-10 31,-4 1-15-31,1-4-9 0,3-1-1 0,0-4-1 0,-3-4-9 0,3 1-1 0,0 0-1 16,-1-1 0-16,1 1 37 0,-3-1 0 0,0-2 0 0,0-2 0 15,-3-1 12-15,-3 0 11 0,0 1 1 0,0-1 1 16,0 3 21-16,0 2 4 0,-6-2 1 0,2 3 0 16,-2 2-19-16,0 1-4 0,0 1-1 0,-3 7 0 0,3-1-18 15,-3 5-9-15,0 6 10 0,3 2-10 0,-3 4 0 16,0 1 0-16,0 6 0 0,0 0 0 16,-6 8-14-16,3 0-2 0,-3 5-1 0,1 3 0 15,-4 3 17-15,3-1 0 0,0 6 0 0,-3 0 0 0,-3 2 0 0,3 3-8 16,-3 3 8-16,0 5 0 0,0 3-20 0,0 2 4 15,0 3 0-15,3 0 0 16,-2 3-24-16,-1-3-4 0,3-3 0 0,3 3-1 16,-3 0 26-16,3-3 6 0,0-2 1 0,0 0 0 0,3-3 12 0,0-5 0 15,0-3 0-15,3-5 10 0,-3-6 14 0,3 1 4 16,0 2 0-16,0-5 0 0,3-1-28 0,0-1 0 0,-3-4 0 16,3-2 0-1,-3-8-30-15,0 0-5 0,3 0-1 0,3-5 0 16,-3-6 1-16,6-2 0 0,-3 0 0 0,3-6 0 15,0 1 1-15,3-6 0 0,-4-2 0 0,4-4 0 16,0-4-5-16,0 0-1 0,0 5 0 0,3 2 0 0,-3 1 40 0,0 2 0 0,0 0 0 0,0 3 0 16,0 2 28-16,-4 3 12 0,1 6 4 0,0-1 0 15,0 3 4-15,0 0 2 0,-3 3 0 0,-3 2 0 16,3 1-33-16,0 4-6 0,-3 4-2 0,3 2 0 16,-3 2-28-1,0 1-5-15,-3 5-2 0,3 2 0 0,0 1 39 0,-3 2 8 0,3 5 2 0,-3 1 0 16,0-1-23-16,3 1 9 0,-3-3-9 0,3-3 0 15,0 3 0-15,0-6 0 0,0-2 0 0,3-5 0 16,-3-3 8-16,3-3-8 0,-3 3 0 0,2-3 0 16,1-5 8-16,0 3-8 0,3-3 0 0,-3-6 0 0,3-2 14 15,-3 1-4-15,3-7-1 0,3 1 0 0,-3-3-9 0,3 0 0 16,0 0 0-16,-3-5 0 0,3 0 0 0,-3-3 8 16,2 3-8-16,-2 0 0 0,0 2 11 0,0 1-3 15,0 5-8-15,-3-1 12 0,0 4 18 0,-3 5 3 16,0-1 1-16,-3 6 0 0,0 0-34 0,3 3 0 15,0 2 0-15,0 3 0 0,0 3-10 0,-3 5-9 16,3 2-1-16,-6 1-1 0,3 2-3 0,-3 0 0 16,0-2 0-16,0 2 0 15,3 2-21-15,-3-1-5 0,3-4-1 0,0-2 0 16,0-3 15-16,0-2 4 0,0-1 0 0,0-4 0 0</inkml:trace>
  <inkml:trace contextRef="#ctx0" brushRef="#br0" timeOffset="49001.23">21371 13192 1393 0,'0'0'30'0,"0"0"6"0,0 0 2 0,0 0 2 0,0 0-32 0,0 0-8 0,0 0 0 0,0 0 0 16,0 0 18-16,0 0 2 0,0 0 0 0,0 0 0 15,0 0-60-15,0 5-12 0,0 1-3 0,0-6 0 16,0 0 55-16,-3 5 12 0,0 3 1 0,0 0 1 0,3 0-14 0,-3 2 11 16,0 4-11-16,0-1 10 15,-3 0-10-15,3 0-17 0,0-2 4 0,-3-1 1 16,3-2 12-16,0 0 10 0,-3-2-2 0,6-1 0 0,-3 0 10 0,0 3 2 15,3-5 0-15,0-3 0 0,0 0 0 0,0 0 0 16,0 0 0-16,0 0 0 0,0 0-20 0,0 0 0 16,0 0-13-16,3-5 5 0,0-6 8 0,0 0-10 15,3 1 10-15,-3-1-10 0,6 1-5 0,-3-1-1 16,0-2 0-16,0-3 0 16,3 0-16-16,0 3-3 0,-3 2-1 0,3 3 0 0,-3 0 16 0,0 3 4 0,0 0 0 15,2-1 0-15,-2 1 16 0,0 5 0 0,0 0 0 0,-3 0 0 16,3 0 16-16,-3 5-2 0,0 1-1 0,3 2 0 15,-6 2 12-15,3 4 3 16,0-1 0-16,0 0 0 0,0-2-28 0,-3 2 0 0,0 0 0 0,3-2 0 16,-3 4-11-16,3 1-7 0,0-5-2 0,0-3 0 15,0 0 10-15,3-3 2 0,0-2 0 0,0-1 0 16,3 4 8-16,0-4 0 16,3-4 0-16,0-1 0 0,-1 0 20 0,4 3 7 0,-3-2 1 0,3-6 0 15,3 0-28-15,-3-3 8 0,0-2-8 0,0 2 0 16,-1 1 9-16,4-1-9 0,-3 1 10 0,0-1-10 15,0-2 10-15,-3 2-10 0,3-5 10 0,-6 3-10 16,0 5 12-16,0-2-4 0,-1 2-8 0,1-3 12 16,-3 3 8-16,0 0 0 0,-3 3 1 0,0 0 0 15,-3 5 3-15,0 0 0 0,0-3 0 0,0 3 0 0,-3-5-13 16,0 0-3-16,-3 2 0 0,0 0 0 0,-3 3 15 16,4-2 2-16,-4-1 1 0,0 3 0 0,0 3-8 0,0 2-2 15,0 3 0-15,0-3 0 0,0-2-16 16,0 2-9-16,0 3 1 0,0 3 0 0,0 2 8 15,3 0 0-15,0-2 0 0,0 2 8 16,3 0-64-16,3 0-12 0,0 3-2 0,0-3-1 0,3-5 43 0,3 8 9 16,-3 3 2-16,3 2 0 0,3-5 17 0,-3-3 0 15,0-2 0-15,3-3 0 0,3-1 0 0,-3 4 8 16,0-3-8-16,3-3 12 0,3-2-25 0,-3 2-6 16,2-2-1-16,-2-3 0 0,0 0 0 0,0-5 0 15,0-3 0-15,3 0 0 0,-3-3 42 0,3 1 8 16,0-1 2-16,0-5 0 0,-4-2-16 0,1-1-4 15,3 3 0-15,-3-2 0 0,0 2-12 0,0-3 0 0,-3 1 0 0,0 2 0 16,3 0 10-16,-3 3-1 0,-3-1 0 0,0 4 0 16,-1 2-9-16,1 0 0 0,0 3 0 0,-6 5 0 15,0 0 20-15,0 0 3 0,3-6 0 0,-3 6 0 16,0 0-10-16,0 0-1 0,0 0-1 0,0 0 0 16,-3 6 0-16,0-1 0 0,-3 0 0 0,3 3 0 15,-2 0-11-15,2 0 10 0,-3 3-10 0,3-1 10 16,-3 9-10-16,0-1 0 0,0 4 0 0,0-1 8 15,3 0-8-15,-3 0 0 0,3 3 0 0,0 2 8 32,0 6-72-32,0-3-16 0,0 0-2 0,3 3-1 15,-3 2 22-15,3 1 4 0,0-1 1 0,0 3 0 0,3 0 3 0,0 0 1 0,-3 3 0 16,3 0 0 0,-3 2-10-16,3 0-2 0,-3 3 0 0,3 0 0 0,0 0-9 0,0-2-3 0,0-4 0 0,-3 1 0 15,0 0 108-15,-3-1 22 0,3 1 4 0,-3-3 1 16,0 0 43-16,0-2 9 0,0 2 1 0,-3-6 1 0,3-2-65 15,-3 3-12-15,0-5-4 0,-3 2 0 0,3-3 26 0,-6 3 5 16,3-5 1-16,0 3 0 0,-2-1 12 0,2 0 4 16,-6-2 0-16,0 0 0 0,0-3-3 0,0 0 0 15,0 1 0-15,-3-4 0 0,0 1-32 0,-2-1-6 16,-1-2-2-16,-3-3 0 0,-3 1-21 0,0-1-4 16,-2-5 0-16,-4-3-1 15,0-2-35-15,0-3-8 0,-2-6 0 0,-4 1-1 16,3-6-163-16,-5-2-32 0,-46-16-6 0,19-3-2 0</inkml:trace>
  <inkml:trace contextRef="#ctx0" brushRef="#br0" timeOffset="50477.99">15433 12785 1501 0,'0'0'32'0,"0"0"8"0,0 0 0 0,0 0 4 0,0 0-36 0,0 0-8 0,0 0 0 0,-3 2 0 15,-3-2 52-15,3 3 9 0,-3 2 2 0,3-2 0 16,0 2-63-16,-3 0-18 0,3 3-1 0,-3 0 0 16,0 3 3-16,3-3 1 0,-3 2 0 0,3 1 0 31,0 2-9-31,-3-2-3 0,3 5 0 0,0-3 0 0,0 3 4 0,3 0 1 0,0 2 0 0,-3 1 0 16,3 5 12-16,0-1 10 0,0 1-13 0,0 3 5 15,0-1 8-15,0 1 0 0,0 2 0 0,3 2-8 16,0 4 8-16,0-1 0 0,3 3 0 0,0 6 0 15,0 2-23-15,3 2-2 0,-3 1-1 0,3-1 0 16,-3-2-52-16,3-2-10 0,-3-1-3 0,0-2 0 0,3 2 64 0,-6-5 13 16,0 0 2-16,0 0 1 0,-1-8 51 0,-2 0 9 15,3-2 3-15,-3-3 0 0,3-3-16 0,-3-3-4 16,0-4 0-16,0-4 0 0,3-2-19 0,-3-3-4 16,0-2-1-16,0-3 0 15,0 0-41-15,0-8-9 0,0-2-2 0,-3-6-475 0</inkml:trace>
  <inkml:trace contextRef="#ctx0" brushRef="#br0" timeOffset="50838.52">15296 12891 896 0,'0'-6'20'0,"0"-4"4"0,0-4 0 0,3-1 1 0,-3 1-25 0,3 1 0 0,0-3 0 0,-3 6 0 16,3-1 28-16,0 0 0 0,0 4 0 0,-3 1 0 15,6 1 4-15,-3 2 0 0,5 3 1 0,-2 0 0 16,3 3-21-16,3 0-12 0,0 2 12 0,0 3-12 16,6-3-16-16,-3 3-9 0,0 0-3 15,0-3 0-15,-1 3 28 0,1 0 0 0,-3 0 0 0,0 0 0 16,-3 0 0-16,3-3 0 0,-3 3 12 0,-3 0-4 16,3-3-8-16,-3 3-10 0,3-2 10 0,-6 2-13 15,3-3 13-15,-3 3 0 0,0 0 0 0,0 0 0 16,-3 2 48-16,3-2 13 0,-3 3 3 0,-3-3 0 15,3 2-52-15,-3-2-12 0,0 3 0 0,0-1 0 0,0 4 0 16,-3-4 0-16,0 3 0 0,0-2 0 0,0 2 0 0,-3 0 0 16,0-2 0-16,-3 0 0 0,3-3-10 0,-6 0-5 15,0-1-1-15,0-1 0 0,-2-1 16 0,-1-2 16 16,3-1-3-16,-3 1-1 16,3 0-12-16,3-1 0 0,3 1 0 0,0-3-368 15,0 0-77-15</inkml:trace>
  <inkml:trace contextRef="#ctx0" brushRef="#br0" timeOffset="51231.78">15942 12880 806 0,'0'-11'17'0,"0"6"4"0,0 0 1 0,0-3 2 0,0 0-24 0,-3 0 0 0,0 3 0 0,0-3 0 15,0 2 56-15,0-2 6 0,0 6 2 0,-6-3 0 16,3 2-64-16,0 0-8 0,-3 3-4 0,0 0-1 15,0 3 21-15,-3 0 4 0,0-1 0 0,-6 1 1 16,1 5 34-16,-1 0 6 0,0 0 2 0,-3 2 0 0,0 1-47 0,3 2-8 16,1 3 0-16,2 0-8 15,-3 0-36-15,6 2-8 0,-3 1 0 0,3-3-1 16,3 2 14-16,0 1 3 0,3-1 1 0,-3 1 0 0,6-1 35 0,0-2 11 16,0-3 0-16,3 1 0 0,0-4-11 0,0 1 0 15,6-3 0-15,-3 0-277 16,3-3-58-16</inkml:trace>
  <inkml:trace contextRef="#ctx0" brushRef="#br0" timeOffset="52137.31">15867 12846 889 0,'0'0'19'0,"0"0"4"0,0 0 1 0,0 0 2 0,0 0-26 0,0-3 0 0,0 3 0 0,0 0 0 16,-3-5 50-16,0 2 5 0,3 3 1 0,-6-5 0 16,0 2-13-16,0 0-3 0,0 1 0 0,-2 2 0 15,-1-3-8-15,0 3-1 0,-3 3-1 0,0-1 0 16,0 1-6-16,0 0-2 0,0 2 0 0,-3 0 0 16,6 1-14-16,-3 1-8 0,3 1 8 0,-2 3-8 15,2 0-12-15,0-1-8 0,0 3 0 0,0 1-1 16,6-1 5-16,-3 0 2 0,3 0 0 0,0 1 0 15,0-1 14-15,3 0-9 0,0-2 9 0,3-1-8 16,0 3 8-16,0-5-10 0,3 0 10 0,0-2-10 0,0-4 1 16,0 1 0-16,3-3 0 0,0 0 0 15,-3-3 9-15,2-2 0 0,4 0 0 0,-3-1 0 0,3-4 14 0,0-1-2 16,0 3 0-16,0-5 0 0,0 2-2 0,0-2-1 16,0-3 0-16,-3 0 0 0,0 1-21 0,-4-1-4 15,4 0 0-15,0 0-1 0,-3 3 17 0,0-3 0 16,-3 5 0-16,0-2 0 0,0 5 28 0,0-3 10 15,0 6 2-15,0 0 0 0,0 0-20 0,-3 5-4 16,0 0-1-16,0 0 0 0,0 0 9 0,0 0 1 16,0 0 1-16,-3 5 0 0,0 3-26 0,-3 2 0 15,3 4 8 1,0-1-8-16,0 0-20 0,0 3-5 0,-3 3-2 0,3-1 0 0,0 1 6 0,0-1 1 16,0-2 0-16,0 2 0 15,3-2-12-15,0 0-3 0,0-3 0 0,0 1 0 0,3-4 21 0,0 1 4 16,0-3 1-16,0-3 0 0</inkml:trace>
  <inkml:trace contextRef="#ctx0" brushRef="#br0" timeOffset="52433.66">16254 12864 1195 0,'0'0'26'0,"0"0"6"0,0 0 0 0,3-5 2 0,-3-1-34 0,0 6 0 0,0-2 0 0,0-3 0 16,0 5 52-16,-6-6 3 0,3 4 1 0,-6-1 0 16,3-2-44-16,-3 2-12 0,-2 3 0 0,-1-3 8 15,-3 3-8-15,0 3 0 0,0 0 0 0,0-1 8 0,-3 4 7 0,3-1 1 16,0 0 1-16,1 6 0 0,2-3-17 0,-3 2 8 16,3 1-8-16,0-1 0 0,0 4 10 0,3-1-10 15,0 0 8-15,3 3-8 16,0-3-46-16,0 3-14 0,3 0-4 0,0 0 0 0,3 0 52 0,0 0 12 15,3-3 0-15,0 0 0 0,0 0 0 0,0-5 0 16,3 0 0-16,-3 0 0 0,3-5 0 0,3-1 0 16,0 1 0-16,0-3-9 15,0-3-41-15,3 1-8 0,-3-1-2 0,3-5-440 0</inkml:trace>
  <inkml:trace contextRef="#ctx0" brushRef="#br0" timeOffset="53358.74">16466 12250 1335 0,'0'0'29'0,"0"0"7"0,0 0 0 0,0 0 2 0,0 0-30 0,0 0-8 0,0 0 0 0,0 0 0 31,0 0 12-31,0 0 2 0,0 0 0 0,0 0 0 0,0 0-37 0,-3 6-7 0,3 1-2 0,-3 4 0 15,0 2 19-15,0 0 3 0,0 1 1 0,0 4 0 16,0 1 1-16,3-1 0 0,-6 6 0 0,3 3 0 16,0 2 16-16,0 0 3 0,0 3 1 0,0 2 0 15,0 3-12-15,0 3 0 0,0-1 0 0,0 4-11 16,0-1 11-16,0-2-12 0,0 2 12 0,0 0-12 0,0-2 21 16,0 0 4-16,-3-1 1 0,3 1 0 0,0-8-14 0,0 2 0 15,0-5 0-15,0-2 0 0,0-1 0 0,0-5 0 16,0-2 0-16,0-3 0 0,0-3 0 0,0-2 0 15,0-3 0-15,0-3 0 0,0 0 0 0,3-5 0 16,0 0 0-16,0 0 0 0,0 0 0 0,-3-8 0 16,1 0 0-16,-1-5 0 0,0 0 0 0,3-6 0 15,0 1 0-15,0-3 0 0,0-3 0 0,0-3 0 16,0-2 0-16,3 0 0 0,0 0 0 0,-1 3 0 16,1 2 0-16,3 0 0 0,0 3 25 0,0 0 3 15,3 5 0-15,0-3 0 0,0 6-11 0,0 2-1 16,0 1-1-16,3 2 0 0,-3 0-15 0,0 3 0 0,3-1 0 15,-3 4 0-15,-3-1 0 0,2 3 9 0,-2 0-9 0,0 0 8 16,0 3-8-16,0-1 0 0,-3 1 0 0,0 0-11 16,0 2 39-16,-3 0 7 15,0 3 1-15,0 0 1 0,-3 0-37 0,0 3 0 0,0-1-14 0,0 3 4 16,-3 1-1-16,0-4 0 0,0 3 0 0,-3 3 0 16,1-2 11-16,2-4 0 0,-3 3 8 0,0 1-8 15,0-1-12-15,0 0-8 0,0-2 0 0,3-1-1 16,-3 3 9-16,3-2 1 0,0-3 1 0,0 0 0 15,0 0-18-15,3 2-4 16,0-4-1-16,0 2 0 0,0-3 13 0,3-2 4 0,0 2 0 0,0-5 0 16,0 3 25-16,0-3 6 0,3 5 1 0,-3-5 0 15,3 3-31-15,3-3-5 0,0 2-2 0,0-2 0 16,0 0 7-16,3 0 2 0,0 0 0 0,0-2 0 16,3 2-13-16,3 0-2 0,-3-3-1 0,2 3 0 15,1 0 74-15,3-3 15 0,0 1 4 0,0 2 0 0,0-6-52 16,0 4-12-16,0-4 0 0,-4 1 0 0,1 0 0 0,-3-1 0 15,3-1 0-15,-3-1 0 0,-3 0 0 0,3 0 0 16,-3 2 0-16,0-4 0 0,0 5 0 0,-3-3 0 16,0 0 0-16,-1 2 0 0,1 1 54 0,0 0 8 15,-3 0 2-15,-3-1 0 0,3 4-32 0,-3 2-5 16,0 0-2-16,0-6 0 0,-3 1 3 0,0 0 1 16,0 2 0-16,-3 0 0 0,1 1 4 0,-1-1 1 15,0 0 0-15,-3 1 0 0,3 2-25 0,-3 0-9 0,3 2 0 0,-3 1 9 16,0 0-9-16,3 2 0 0,-3 0-12 15,3 3 12-15,3 0-16 0,-3 0 5 0,3 3 1 16,-3-1 0-16,3 4 10 0,3-1-8 0,-3 0 8 0,3-2-8 16,3-1 8-16,-3 1-10 15,3-3 10-15,0 0-10 0,0 0 10 0,0-3 0 16,0 3 0-16,3-6 0 0,0 4-11 0,0-4 0 16,0 1 0-16,3-3 0 15,-3 0-35-15,3-3-7 0,3 1-2 0,-3-4 0 16,3-1-58-16,-1 1-12 0,1-4-3 0,-3-1 0 0</inkml:trace>
  <inkml:trace contextRef="#ctx0" brushRef="#br0" timeOffset="53872.17">17156 12629 1591 0,'3'-6'35'0,"0"1"7"0,3 0 2 0,-3-3 0 0,0 0-35 0,0 0-9 15,0 3 0-15,0-1 0 0,-3 6 32 0,0 0 4 16,0 0 0-16,0 0 1 15,0 0-37-15,0 0-18 0,0 0 2 0,-6 3 0 0,0 2-4 0,3 1 0 16,-3 1 0-16,3 4 0 0,-3 0 10 0,0-1 2 16,0 6 0-16,3 3 0 0,-3-1 8 0,0 1 0 15,0-1 0-15,3 3 0 0,-3 1 0 0,3 1 0 16,-2 1 0-16,2 0 0 0,3 2 0 0,-3 1 0 16,0 2 0-16,3 0 0 0,-3-2 0 0,3 4 0 15,0 1 0-15,3 2 0 16,0-4-35-16,0-4-5 0,-3 0 0 0,3-4-1 0,-3-1 25 0,2-3 6 15,1-2 1-15,-3 0 0 0,3-5 32 0,-3-1 6 0,0-2 2 0,0-3 0 16,0-2-31-16,0-3 0 0,0 0 0 0,0 0 0 16,0 0 0-16,-8 0 0 0,2-3 0 0,0-2 0 31,-3-3-27-31,0 0-11 0,0-2-2 0,0-1-1 16,-3-2-6-16,0 0-1 0,3-3 0 0,-6-3 0 0,3 3 48 0,-6-5 0 0,1 3 8 0,-1-1-8 15,0 1 84-15,3 2 11 0,0 0 1 0,3 5 1 16,0 1-23-16,3 2-5 0,3 0-1 0,0 3 0 15,6 5-54-15,0 0-14 0,0 0 0 0,0 0 0 16,0 0 0-16,3-3 0 0,3 0 0 0,6 3 0 16,0 0 0-16,3 0 0 0,3 0 0 0,3 0 0 15,-3 0 25-15,3 0 3 0,-4-2 0 0,4-1 0 16,-3 0 6-16,0-2 2 0,0 0 0 0,-3-1 0 16,0 1-36-16,-1 0 0 0,1-3 0 0,0 3 0 15,-3-1-38-15,-3 1-14 0,0 0-4 0,0-1 0 16,-3 4-28-16,0-1-7 0,-3 1-1 0,-3 2-627 15</inkml:trace>
  <inkml:trace contextRef="#ctx0" brushRef="#br0" timeOffset="63868.85">7583 7517 1137 0,'0'0'24'0,"0"0"6"0,3 8 1 0,6-3 2 0,0 0-33 0,3 3 0 16,3 0 0-16,0 3 0 0,0 2 9 0,3 0-9 15,3 3 0-15,2-3 9 0,1-2-1 0,3 2 0 16,0-2 0-16,5 2 0 0,1-2 0 0,0 2 0 16,0 0 0-16,2-2 0 0,1-3-8 0,0-1 0 15,3 1-10-15,-1 0 10 0,7 0-10 0,3-2 10 16,-4-4-10-16,1-4 10 0,-3-1 0 0,2-2 0 15,1-1 0-15,-4-2 0 0,4-5 19 0,0-5 3 16,-4-3 1-16,1-3 0 0,0 3 13 0,-1-3 4 16,-2-3 0-16,0 3 0 0,3-5-12 0,-1 3-3 15,1-1 0-15,0-4 0 0,-4-1-5 0,1-2 0 16,-3-4-1-16,-1 1 0 0,-2 0-19 0,0 0 0 16,-3 0 0-16,-1 0 0 0,-2 3 0 0,0-3 0 15,0 2 0-15,-6-2 0 0,-4 0 0 0,-2 0 0 0,0 0 0 0,-6 3 0 16,0 2 14-16,-6-2-1 0,0 2 0 0,-6 0 0 15,0 3 1-15,-6-3 0 0,0 3 0 0,-6 0 0 16,-3 3 2-16,1 2 0 0,-4-3 0 0,-3 4 0 16,0 1 4-16,0 1 0 0,-2 0 1 0,-4 5 0 15,0 0-21-15,-6 3-12 0,-2 3 2 0,-4-1 0 16,-3 0 10-16,4 3 14 0,-4 3-3 0,0 3-1 16,-2 2-24-16,-4 0-5 0,-2 2-1 0,-1 3 0 15,0 3 20-15,-2 3 0 0,-1 2 0 0,1 3 0 16,-1 3 0-16,-2-1 0 0,2 6 0 0,3 2 0 15,4 4 0-15,-1 1 0 0,4 1 0 0,-4 0 0 16,3 2 0-16,4 3 0 0,2 0 0 0,3 6 0 0,4 2 0 16,2 2-8-16,6 1 8 0,0 2 0 0,4-2-17 15,2 5 3-15,3 2 1 0,3 1 0 16,6-1 2-16,0-2 1 0,3 0 0 0,6-8 0 16,0 0 10-16,3 0 0 0,6 0-9 0,-3-5 9 0,6-6-8 0,0-5 8 15,0-2-10-15,3-1 10 16,-1-2-34-16,1-6-1 0,0-2 0 0,3 0 0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9:13:17.206"/>
    </inkml:context>
    <inkml:brush xml:id="br0">
      <inkml:brushProperty name="width" value="0.05292" units="cm"/>
      <inkml:brushProperty name="height" value="0.05292" units="cm"/>
      <inkml:brushProperty name="color" value="#FF0000"/>
    </inkml:brush>
  </inkml:definitions>
  <inkml:trace contextRef="#ctx0" brushRef="#br0">565 14137 457 0,'0'0'9'0,"0"0"3"0,0 0 0 0,0 0 2 0,-3 5-14 0,3 0 0 0,0 1 0 0,0-4 0 16,0 1 8-16,0 2 0 0,3 0-8 0,3 3 12 15,-6-2 3-15,3-1 0 0,6 0 0 0,-6 1 0 16,3 1-15-16,2-1 0 0,1-1 0 0,-3 0 0 16,3 3 0-16,6-2 12 0,-3-1-1 0,0 3-1 15,6 0 0-15,0 2 0 0,-3-2 0 0,8 0 0 16,-2 3 2-16,0-3 0 0,0 5 0 0,6-5 0 16,-7 2 0-16,4 4 0 0,3-1 0 0,0 0 0 15,-3 0-12-15,2-2 0 0,1 0 0 0,-3-1 0 16,6-2 0-16,0 3 0 0,-1-3 0 0,-2 0 0 15,6-1 0-15,-3-1 0 0,-4-1 0 0,4 0 0 0,-3 1 0 0,3-4 0 16,-6 1 0-16,2 0 0 0,1-1 0 0,3 1 0 16,-6 2 0-16,3-5 0 0,-4 3 0 0,1-3 0 15,0-3 0-15,-3 3 0 0,-3-2 0 0,0-1-14 16,-1 0 3-16,-5 1 1 0,-3-1 10 0,0-2 0 16,0-1 0-16,-3 4-8 0,0-4-13 0,-3 1-3 15,3 2 0-15,-6-2 0 0,0 5 24 0,0-5-11 16,0-3 11-16</inkml:trace>
  <inkml:trace contextRef="#ctx0" brushRef="#br0" timeOffset="435.89">1288 14126 623 0,'0'0'17'0,"-9"0"5"0,3 0-22 0,6 0 0 0,0 0 0 0,0 0 0 16,-3 0 19-16,3 0-1 0,0 0 0 0,0 0 0 15,0 0-18-15,0 0 0 0,0 5 0 0,0 1 0 16,0-1 0-16,3 3-16 0,3-3 4 0,3 3 0 16,-6-3 12-16,3 3 0 0,0 0 0 0,3 0 10 15,0 0-10-15,3 3 0 0,3-1 0 0,-4 1-11 16,1 2 11-16,3-2 0 0,0 2 0 0,3-2 0 15,3-1 0-15,-3 3 8 0,0 1-8 0,-1-1 0 0,4-3 12 0,-6 1-1 16,3 0-1-16,0-1 0 0,0 1-10 0,-6-1 0 16,0-2 0-16,2 0 0 0,-8 0-9 0,3 0 9 15,-3 0-12-15,-3-3 12 0,3-2-10 0,-6 0 10 16,3-1-8-16,-6 1 8 0,3 2 0 0,0-2 0 16,-9 5 0-16,0-3 0 0,0 0 0 0,-3 1 0 15,-2 2 0-15,2-3 0 0,0 0 0 0,-9 0 0 16,3 3 0-16,0 0 8 0,0-2 0 0,-2-1 0 15,-1 0 0-15,0 3 0 0,0 0 0 0,0 0 0 16,3-3 0-16,-8 3 0 0,5 3 4 0,0-1 0 16,-6 1 1-16,3 2 0 0,0 0 0 0,4 3 0 0,-1-2 0 0,3-1-359 15</inkml:trace>
  <inkml:trace contextRef="#ctx0" brushRef="#br0" timeOffset="13918.07">2678 15362 658 0,'0'0'14'0,"0"0"3"0,0 0 1 0,0 0 2 0,0 5-20 0,-3 0 0 0,3 1 0 0,-3 2 0 15,3-3 16-15,-3 0-1 16,0 0 0-16,3 1 0 0,0-1-27 0,0 0-6 0,0 1-1 0,0-1-279 16</inkml:trace>
  <inkml:trace contextRef="#ctx0" brushRef="#br0" timeOffset="17553.34">1604 15682 929 0,'0'0'26'0,"-6"3"6"0,0-1-32 0,0 1 0 16,3-3 0-16,-3 2 0 0,3-2 53 0,3 0 4 15,-6 0 1-15,0 3 0 0,0 0-21 0,-3-1-4 16,6 1-1-16,-3 0 0 0,6-3 0 0,-3 2 0 16,-3 4 0-16,3-4 0 0,0 1-19 0,-3 0-4 0,6-3-1 0,0 0 0 15,0 0-8-15,0 0-11 0,0 2 3 0,0-2 0 16,0 0 8-16,0 0 0 16,0 0 0-16,0 5 0 15,0-5-30-15,6 3-1 0,0 0 0 0,3-1 0 0,-3-2 51 0,3 0 9 0,-6 0 3 0,6 0 0 16,0-2-32-16,0-1 0 0,-3 3 0 0,3-3 0 15,0 3 16-15,5-2-4 0,-2 2 0 0,-3-3 0 16,3 1-4-16,-3-1-8 0,3 0 11 0,0 3-11 16,3-2 8-16,-6 2-8 0,3-3 0 0,5 3 0 15,-8-3 0-15,6 3 8 0,0-2-8 0,0 2 0 16,3 0 8-16,0 0-8 0,0 2 0 0,2-2 0 16,-2 0 0-16,3 0 0 0,0 0 0 0,-3 0 0 15,3 3 0-15,-3-3 0 0,2 0 0 0,-5 0 0 16,3 0 0-16,-3 0 0 0,6 0 0 0,-6 3 0 15,3-1 13-15,-1-2-4 0,1 0-1 0,-3 3 0 0,6-3 17 16,-3 0 3-16,0 3 1 0,3-3 0 0,-1 0-29 16,-2 0 0-16,3 0 0 0,-3 2 0 0,3-4 0 0,0 2 8 15,-4 0-8-15,1 0 0 0,-3-3 11 0,3 3-1 16,0 0 0-16,0-3 0 0,0 3-10 0,3 3 0 16,-7-3 0-16,4 3 0 0,3-1 0 0,-3 1-12 15,0-3 2-15,0 2 1 0,3-2 9 0,-7 3 0 16,4-3 0-16,-3 3 0 15,0-3-26-15,0 0-6 0,0 2-2 0,-3-2 0 0,-3 0 34 0,5 0 0 16,-5-2 0-16,0 2 0 0,3 0 24 0,-3-3 4 16,-3 3 2-16,0 0 0 0,3-3-30 0,0 3-21 0,-6-2 3 15,3-1 1-15,-3 3 35 0,3-2 7 16,-3-1 2-16,-3 3 0 0,9-3-19 0,-9 3-8 0,0 0 0 0,0 0 8 16,0 0-8-16,0 0 12 0,0 0-12 0,0 0 12 15,0 0-12-15,0 0 0 0,0 0 0 0,0 0 0 16,3-2 0-16,-3 2 0 0,0 0 0 0,0 0 8 15,0 0 0-15,0 0 0 0,0 0 0 0,0 0 0 16,0 5-8-16,6 0 0 0,-6 0 0 0,0 1-11 16,0 2 11-16,0 0-13 0,0 2 5 0,-6 3 8 15,12-2-14-15,-6 5 5 0,-6-3 1 0,6 3 0 16,6 0 8-16,-6 0-13 0,0 0 5 0,0 0 8 16,0-3 0-16,0 3 10 0,-6-6 1 0,6 3 0 15,0 3-11-15,0-5 0 0,0-1 0 0,0-2 8 16,6 0-8-16,-6-2 0 0,-6-1 0 0,6 0 8 15,0-5-8-15,0 6 0 0,0-4 0 0,0-2 0 0,0 0-13 0,0 0-2 16,0 0 0-16,0 0 0 16,0 0-39-16,0 0-8 0,0 0-2 0,0 0 0 0</inkml:trace>
  <inkml:trace contextRef="#ctx0" brushRef="#br0" timeOffset="18386.14">1318 16028 468 0,'0'0'10'0,"0"0"2"0,0 0 1 0,0 0 0 0,0 0-13 0,0 0 0 15,0 0 0-15,0 0 0 0,0 0 10 0,0 0-1 16,0 0 0-16,3-5 0 0,-3 5-9 0,6-2 0 16,-6-1 0-16,3 0 8 0,0 1 15 0,3-1 2 15,-3 3 1-15,6-3 0 0,-4 3-2 0,1 0 0 16,3 0 0-16,0-2 0 0,3-1 6 0,3 3 1 0,-3 0 0 0,0-3 0 16,6 3 7-16,-3 0 2 0,5-2 0 0,1 2 0 15,0 0-22-15,0-3-4 0,6 3-1 0,-6 0 0 16,-1-3-13-16,7 1 0 0,-9 4 0 0,3-4 0 15,3 2 28-15,-3 0 4 0,2 0 0 0,1 0 0 16,-3 0-16-16,3 0-4 0,6 0 0 0,-7 2 0 16,4 1 7-16,-3 0 1 15,3 2 0-15,0 0 0 0,-7 1 9 0,4-1 3 0,0 0 0 0,0 0 0 16,-3 1-32-16,0-1 0 0,2 3 0 0,1-3 0 16,0 1 0-16,0-4 0 0,3 1 0 0,-7 0 0 15,1-1 0-15,6 1 0 0,-9-1 0 0,3 1 0 16,3-3 25-16,-4 3-1 0,-2-3 0 0,3 0 0 15,-3 0 12-15,0 0 1 0,3 0 1 0,-3 0 0 16,2 0-23-16,-2-3-5 0,3 3-1 0,-3-3 0 0,3 1-9 16,-3-1 0-16,2 3 0 0,1-2 0 15,-3-1 0-15,-3 3 0 0,3 0 0 0,0 0 0 0,-6-3 0 0,0 3 0 16,2 0 0-16,-2 0 0 0,0-2 0 0,-3 2 0 16,0 2 0-16,0-2 0 15,0 0 0-15,-6 0-11 0,3 3 1 0,0 0 0 31,0-3-42-31,-3 0-8 0,-3 0-1 0,6-3-363 0,-3 3-73 0</inkml:trace>
  <inkml:trace contextRef="#ctx0" brushRef="#br0" timeOffset="18974.41">2568 15677 1134 0,'0'0'24'0,"0"0"6"0,0 0 1 0,0 0 1 0,0 5-32 0,-3 0 0 0,3 0 0 16,0 3 0-16,-6-2 0 0,6 2 0 0,0 0-12 0,0-1 3 31,0-1-41-31,0 2-8 0,0 2-2 0,0-2 0 0,0 3 43 0,0-3 8 0,0 5 9 0,0 0-13 15,6 0 21-15,-6 1 5 0,0 4 1 0,3-2 0 16,0 3 6-16,0-1 0 0,0 1 1 0,0-1 0 16,3 3 9-16,-6-2 2 0,3-1 0 0,3-2 0 15,-3 0-32-15,-3 0 0 0,3 0 0 0,0-6 0 16,0 4 0-16,0-6-13 0,-3 0 1 0,3-3 0 31,-3 0-32-31,3 0-7 0,-3-5-1 0,0 0 0 0</inkml:trace>
  <inkml:trace contextRef="#ctx0" brushRef="#br0" timeOffset="19383.2">2270 15745 1558 0,'0'0'34'0,"-6"3"7"0,6-3 2 0,0 0 1 0,0 0-35 0,0 0-9 0,0 0 0 0,-3 0 0 31,3 0-22-31,0 0-6 0,0 0-2 0,0 0 0 16,-6 0-2-16,6 0 0 0,0 0 0 0,-3 3 0 16,3-3-19-16,-3 8-4 0,0 0-1 0,3-1 0 0,-2 1 29 0,2 0 6 0,0 3 1 0,0 2 0 15,0-2 20-15,0 5 15 0,0-3-3 0,0 3 0 16,0 2-12-16,0-2-10 0,0 3 2 0,0-1 0 16,0 1 8-16,0-1 0 0,0-2 8 0,2 3-8 15,1-4 0-15,-3-1-8 0,0-1 0 0,0 0 0 31,0-5-34-31,3 0-6 0,-3 0-2 0,0-3 0 0</inkml:trace>
  <inkml:trace contextRef="#ctx0" brushRef="#br0" timeOffset="19743.23">1970 15785 1378 0,'0'0'30'0,"0"0"6"0,0 0 2 0,0 0 2 0,0 0-32 0,0 0-8 0,0 8 0 0,-3-3 0 16,3 1-8-16,0-1-4 16,0 0 0-16,-6 0 0 15,6 3-35-15,0 0-7 0,0 3-2 0,-3-1 0 16,3 6 7-16,0 0 1 0,0 0 0 0,0 0 0 0,0 3 48 0,0-1 0 0,0 3 9 0,3-5-1 16,-3 3-8-16,0-4 0 0,0-1 0 0,0-1 0 15,0 0 0-15,6-2 0 0,-6-1 0 0,0-2-438 16</inkml:trace>
  <inkml:trace contextRef="#ctx0" brushRef="#br0" timeOffset="20073.09">1720 15727 1332 0,'0'0'29'0,"0"0"7"0,0 0 0 0,0 0 1 0,0 0-29 0,0 0-8 0,0 0 0 0,0 0 0 15,0 0 0-15,0 0 0 0,-6 2 0 0,6-2 0 32,-3 6-38-32,-3-1-12 0,3-2-2 0,3 5-1 15,-6 0-2-15,6 0 0 0,0 2 0 0,0 1 0 16,0 5 2-16,0-1 0 0,6 4 0 0,-6 2-196 0,0 3-39 0</inkml:trace>
  <inkml:trace contextRef="#ctx0" brushRef="#br0" timeOffset="25193.56">2860 16251 1101 0,'0'0'31'0,"-6"-3"7"0,6 3-30 0,-3-3-8 0,-6-2 0 0,3 2 0 16,0 1 71-16,0-3 13 0,-3-1 2 0,0 4 1 15,0-4-43-15,3 1-8 0,-3 0-1 0,-3 2-1 16,3-2-22-16,0 2-4 0,-2 1 0 0,2-1-8 15,0 0 8-15,-3 1-8 0,3 2 0 0,0 0 0 16,0 2 8-16,-3 1-8 0,3 0 12 0,0-1-12 16,0 3 0-16,0 1-16 0,0 2 2 0,7 0 0 15,-7 0 14-15,3-1-11 0,0 4 11 0,3 0-10 16,0 2 10-16,0-3 0 0,3 4 10 0,-6-4-10 16,6 4-27-16,0-4-11 0,0 1-2 0,6-1-1 0,-6 1 14 15,3-1 3-15,0-2 1 0,0 0 0 0,0 0 23 0,3-2 0 16,0-1 0-16,0-3 0 15,-1 4-31-15,1-6-1 0,0 0-1 0,0 0 0 0,3-6 10 0,-3 4 3 16,3-3 0-16,-3-1 0 0,3-2 20 0,0-2 0 16,0-1 0-16,0-2 8 0,0 0-18 0,-3-3-4 15,3 3-1-15,0-3 0 0,-1 0 15 0,-2 3 0 16,3-1 0-16,-3 1 0 0,3 0 0 0,0 2 0 16,-3 1 0-16,0-1 0 0,0 6 0 0,-3-3 0 15,3 3 0-15,-3 2 0 0,0-2 48 0,-3 5 13 16,0 0 3-16,0 0 0 0,6-3-53 0,-6 3-11 0,0 0 0 15,0 0 0-15,0 0 0 0,0 5 0 0,-3 3 0 16,3 0 0-16,-3 0 0 0,0 3 0 0,0-1 0 0,3 4 0 16,-6-4 0-16,3 6 0 15,0-3 0-15,0 0 0 0,-3 3 0 0,3-2 0 0,0 1 0 16,0 1 0-16,3 3 0 0,0-1 0 0,0 6 0 0,0 0 0 16,0 0 0-16,0 0 0 0,0 2 0 0,3 3 0 15,3-2-34 1,-3-1-10-16,3 1-3 0,0-4 0 0,0 1 17 0,0-3 3 15,3-5 1-15,-3 3 0 0,3-6 34 0,0-2 6 0,-6 2 2 0,3-5 0 16,5 0 32-16,-8-3 8 0,6-2 0 0,-3-1 1 16,3-2-45-16,-3-2-12 0,0-1 0 0,0-2 0 15,0-1 0-15,0-2 0 0,-3-2 0 0,6-1-561 16</inkml:trace>
  <inkml:trace contextRef="#ctx0" brushRef="#br0" timeOffset="25855.79">2979 16177 1267 0,'0'0'28'0,"0"0"5"0,0 0 2 0,0 0 1 0,0 0-36 0,-9 0 0 16,6 0 0-16,-3 0 0 0,6 0 0 0,-3 0 0 0,3 0 0 0,-9 0 0 15,9 2 0-15,-9 1 0 0,6 0 0 0,0 2 0 16,0 0 0-16,0 0 0 0,0 3 0 0,3 3 0 16,-3 0 0-16,3-1 0 0,0 3 0 0,3 1 0 15,0-1-39-15,-3 0-14 0,3 0-3 0,0 3-1 16,3-3 26-16,-3 1 6 0,3-1 1 0,-3 3 0 16,3-3-13-16,0 0-3 0,0-2 0 0,-3 2 0 0,3-5 27 15,-3 0 5-15,3-3 8 0,-3-2-13 0,3-1 13 0,-3 1 15 16,3-3-3-16,-1-3-1 0,1-2 33 15,-3 0 8-15,0 0 0 0,0-3 1 0,0 0-37 0,0-3-7 16,0 1-1-16,-3-1-8 0,3 0 0 0,-3-5 0 16,0 3-10-16,0 0 10 0,0-3 0 0,0 0 0 15,0 0 0-15,0 1 0 0,0 1 44 0,0 1 16 16,0 0 3-16,0 5 1 0,0 0-64 0,0 3 0 16,0-1-9-16,0 6 0 0,0 0 26 0,0 0 6 15,0 0 1-15,0 0 0 0,0 0 20 0,0 0 4 16,0 6 0-16,0-1 1 0,0 3-39 0,0 2-10 0,0-2 0 15,3 3 0-15,-3 0 0 0,6-1 0 16,-6 1 0-16,3 2 0 16,3-2-49-16,-6-1-12 0,3-2-3 0,0 3 0 0,3-3 52 0,-3 0 12 0,3-3 0 0,-3 0 0 15,3 0 0-15,-3 1 0 0,3-4 0 0,-3-2 0 16,3 0 0-16,-6 0 0 0,3 0 0 0,0-2 0 31,3-4-80-31,-3 4-14 0,0-4-2 0,0 1-371 0</inkml:trace>
  <inkml:trace contextRef="#ctx0" brushRef="#br0" timeOffset="26259.73">3190 16288 576 0,'0'0'12'0,"0"0"4"0,3-3 0 0,-3 3 0 0,3-3-16 0,-3 3 0 15,3-2 0-15,-3 2 0 0,6-3 54 0,-6 3 8 0,0 0 2 0,3 0 0 16,-3 0 0-16,6 0 0 0,-3 0 0 0,-3 0 0 16,6 3-52-16,-3-1-12 0,0 1 0 0,0 0 0 15,0-1 0-15,6 1 0 0,-9 0 0 0,0-3 0 0,3 0 0 0,-3 0 0 16,6 0 0-16,-3 0 0 0,2 0 8 0,-2 0-8 15,3-3 11-15,-6 3-11 0,6-3 0 0,0 1 0 16,-3-4 0-16,0 4-12 0,-3 2 60 0,3-5 13 16,0-3 3-16,0 2 0 0,0-2-52 0,0 0-12 15,0 3 0-15,-3-3 0 0,6 0 0 0,-6 3 0 16,0 0 0-16,0-3 0 0,0 2 34 0,0 6 4 16,0-5 1-16,-6 0 0 0,6 5-11 0,0 0-3 15,-3-5 0-15,3 5 0 0,0 0-25 0,-6-3-9 16,3 0 0-16,3 3 0 0,-6 0 9 0,0 0 12 15,6 3-2-15,-9 0-1 0,3-1-9 16,3 1 0-16,0 2 0 0,-2 0 0 0,2 1 0 0,0 2 0 0,0-3 0 16,0 3 0-16,3-3 0 0,-6 3 0 15,6-3 0-15,-3 3 0 0,3-2 0 0,0-1 0 16,0 0 0-16,0-2 0 0,3 2 0 0,-3 0-12 16,6-2 2-16,-6 0 1 0,3-1 9 0,0 1 0 0,0 0 0 0,-3-3 0 31,6 0-46-31,-4 0-7 0,4-3-2 0,-3-2 0 0,3 2-5 15,0 0 0-15,-3-2-1 0,3 0-278 0,-3 2-55 0</inkml:trace>
  <inkml:trace contextRef="#ctx0" brushRef="#br0" timeOffset="27460.78">3428 16166 853 0,'0'0'18'0,"6"-3"4"0,0 1 1 0,-3-1 2 0,3 0-25 0,-3 1 0 0,3-1 0 0,-6 3 0 16,3-2 70-16,-3 2 9 0,0 0 1 0,0 0 1 0,0 0-37 0,0 0-8 15,0 0-2-15,0 0 0 0,0 0 35 0,0 0 7 16,0 0 2-16,0 0 0 0,-6 0-78 0,0-3 0 16,0 3-18-16,3 0 3 0,-6 3 36 0,3-3 7 15,0 0 2-15,-3 2 0 16,3-2-48-16,0 0-10 0,0 3-1 0,1-3-1 0,5 0 30 0,-6 2 0 16,0-2 0-16,0 3 0 0,3 0 20 0,3-3 11 15,-6 0 1-15,6 0 1 0,-3 2-33 0,3-2 0 16,-3 3 0-16,3-3 0 15,0 0-27-15,0 0-2 0,-6 3-1 0,6-3 0 0,0 0 30 0,0 5 0 16,0 0 0-16,0-2 0 0,0 2 0 0,3 1 12 0,0-1-1 0,-3-3 0 16,0-2-11-16,3 6-16 0,-3-6 4 0,3 2 1 15,-3-2 11-15,0 0 0 16,6 0 0-16,-3 3 0 16,-3-3-53-16,0 0-9 0,6 3-2 0,-6-3 0 0,0 0 54 0,0 0 10 0,0 0 0 0,6-3 0 15,-6 0 0-15,0 3 0 0,3-2 0 0,-3 2 0 16,3-6 0-16,-1 4 0 0,-2 2 0 0,3-5 0 15,-3 2 0-15,0 3 0 16,0 0 0-16,3-8 0 0,-3 3-56 16,3-1-6-16,-3 6-2 0,3-5 0 0,-3 0 64 0,3-1 0 0,-3 6 0 0,0-5 10 15,0 0-10-15,0 5-9 0,0 0 9 0,0 0-13 16,0-5 13-16,0 5-11 0,0 0 11 0,0 0-10 16,0 0 43-16,0 0 9 0,0 0 2 0,0 0 0 15,0 0-16-15,0 0-2 0,0 0-1 0,0 0 0 16,0 0 31-16,0 0 7 0,0 0 1 0,0 0 0 0,0 0-52 0,0 0-12 15,0 0 0-15,-3 0 0 0,3 0 8 0,-3 2 0 16,0 4-8-16,0-4 12 0,0 3-12 0,1 1-8 16,2-1 8-16,-3 0-13 0,3 3 13 0,0-2 0 15,-3 2 0-15,3-1 0 0,0 1 0 0,3 3 0 16,-3-3 0-16,3 0 0 0,-3 2 0 0,2 1 0 16,1-3 0-16,3 3 0 0,-3-4 0 0,0-1 0 15,3 2 0-15,-3-3 0 0,0 0-14 0,0-2 0 16,0 2 0-16,0-2 0 0,-3-3 22 0,6 0 5 15,-3 0 1-15,3 0 0 16,-6 0-44-16,3-3-9 0,-3 1-1 0,3-4-1 0,0-2 14 0,0 0 3 0,-3 3 1 16,3-3 0-16,-3 0 37 0,3-2 7 15,-3 2 2-15,0-3 0 0,0 1-23 0,0 2 0 16,0-3 0-16,0 0 0 0,0 4 0 0,0-4 0 0,0 3 0 0,0 0 0 16,0 3-14-16,3-1-7 0,-3 6-2 0,0 0 0 15,0 0 39-15,0 0 7 0,0 0 1 0,0 0 1 16,0 0-40-16,0 0-8 0,0 0-1 0,0 0-1 15,3 0 25-15,0 3 0 0,0 2 0 0,0-2 0 16,-3 2 0-16,6 1 0 0,-3-1 0 0,-3 0 0 16,6 1 0-16,-3-1 0 0,0 0 0 0,0 0 0 15,0 1 0-15,0-4 0 0,3 4 0 0,-3-4 0 16,-1 1 0-16,1 0 0 0,0-3 0 0,3 2 0 16,0-2 0-16,0 0 0 0,-6 0 0 0,3 0 0 15,3 0 0-15,-3-2 0 0,3-1 0 0,-3 3 0 16,3-3-25-16,-3 1 0 0,6 2 0 0,-6-3 0 0,3 0 40 0,-3 3 8 15,3 0 1-15,-3-2 1 0,6 2-25 16,-6 0 0-16,0-3 0 0,3 0 0 0,-3 3-15 0,3-2-8 16,-3-1-1-16,3-2-1 15,-3 2 40-15,2 1 8 0,-2-4 1 0,3 4 1 0,-3-4-25 0,0 1 0 16,3 0 0-16,-3-1 0 0,-3 1 0 0,6 0 0 16,-6 5 0-16,0-5 0 0,3-1 56 0,-3-2 7 15,0 8 1-15,0-8 0 0,0 3-56 0,0 0-8 16,0-1 0-16,-3-1-10 0,3 1 10 0,0 6 14 15,-6-5-3-15,6 0-1 0,-6-1-10 0,3 4 0 16,0-4 0-16,-3 4 8 0,6 2-8 0,0 0-9 16,-3-3 9-16,3 3-13 0,-8 0 13 0,5 3 0 15,-6-1 0-15,3 1 0 16,3 0-54-16,0 2-8 0,0 0-2 0,0 1 0 0,0-1 52 0,3 0 12 0,0 3 0 0,0-3 0 16,0 3 0-16,0 0 0 0,0-2 0 0,3 2 0 15,0-1 0-15,3 1 0 0,-3 0 9 0,3-2-9 16,-3 2 0-16,3-3 0 0,-1 0 0 0,1-2-10 15,-3 2 10-15,3-2 0 0,0-1 0 0,0 1 0 16,0-3 0-16,0 0 0 16,0 0 0-16,3-3 0 0,0 1 0 0,0-1 0 0,0 0 0 0,3 1 0 15,-3-1 0-15,0-2 0 0,0 0 0 0,-1-1 0 16,1-2 0-16,0 0 0 0,-3 3 0 0,3-3-565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9:13:06.435"/>
    </inkml:context>
    <inkml:brush xml:id="br0">
      <inkml:brushProperty name="width" value="0.05292" units="cm"/>
      <inkml:brushProperty name="height" value="0.05292" units="cm"/>
      <inkml:brushProperty name="color" value="#FF0000"/>
    </inkml:brush>
  </inkml:definitions>
  <inkml:trace contextRef="#ctx0" brushRef="#br0">17570 6366 673 0,'0'0'14'0,"0"0"3"0,0 0 1 0,0 0 2 0,0 0-20 0,0 0 0 0,0 0 0 0,0 0 0 16,0 0 12-16,-3-5-3 0,3 5 0 0,0 0 0 16,0 0-9-16,0 0-9 0,0 0 9 0,0 0-13 15,0 0 13-15,0 0 0 0,0 0 0 0,0 0-9 16,0 0 9-16,0 0 0 0,0 0 10 0,0 0-10 15,0 5 19-15,0 0-3 0,0 0 0 0,0 1 0 16,0 2 2-16,0 0 0 0,0 0 0 0,0 5 0 16,0 3 1-16,0 0 0 0,0-6 0 0,0 6 0 15,0 3-7-15,0 2-2 0,0 3 0 0,0-1 0 16,0 1-10-16,0 3 0 0,0 2 0 0,0 0 0 16,0 3 0-16,0-1 0 0,0 4 0 0,0 2 12 15,0 2 4-15,3 4 0 0,0-4 1 0,-3 4 0 16,3-1-3-16,0-2-1 0,0-3 0 0,-3 0 0 0,3 3-13 0,0-3 9 15,3-6-9-15,-3-2 8 16,0-2-8-16,0-3 0 0,0-3 9 0,0 0-9 0,-1-5 0 16,-2 0 0-16,3-3-12 0,-3 0 4 0,3-2 8 0,-3-1 12 15,0 1-2-15,3-3-1 0,-3-3-9 0,0 1 0 16,0-4 0-16,0-2 0 16,3 5-25-16,-3-5-1 0,0 6 0 0,0-6 0 15,0 0-33-15,0 0-6 0</inkml:trace>
  <inkml:trace contextRef="#ctx0" brushRef="#br0" timeOffset="954">17579 6125 601 0,'0'0'12'0,"0"0"4"0,0 0 0 0,0 0 2 0,0 0-18 0,0 0 0 16,0 0 0-16,0 0 0 0,0 0 13 0,0 0-1 16,0 0 0-16,0 0 0 0,0 0-3 0,0 0-1 15,0 0 0-15,6 5 0 0,-3 1 15 0,3 2 2 16,-3-3 1-16,0 0 0 0,0 1-14 0,3-1-2 15,-4-3-1-15,7 1 0 0,-3 0-9 0,0 2 0 16,3-2 0-16,0 2-11 0,3 0 26 0,0 1 5 0,0-4 0 0,3 1 1 16,3-1 12-16,2-2 3 15,1 3 0-15,3-3 0 0,6 0-4 0,0 3 0 16,2-3 0-16,1 2 0 0,0 1-32 0,0 0 0 0,-1-1 0 0,4 1 0 16,0-3 0-16,0 3 0 0,2 2 0 15,1 0 0-15,0-2 0 0,-1 0 0 16,1-1 0-16,0 1 0 0,-4 2 0 0,4 0 0 0,0 1 0 0,2-1 0 31,4 3-21-31,-3-3-8 0,2 1-2 0,1-1 0 0,0 0 11 0,-1 3 3 0,1-3 0 0,3 3 0 31,-4-2-11-31,1-1-1 0,3 0-1 0,-7 0 0 0,1 1 16 0,-6-1 3 0,2 3 1 0,-2-3 0 16,-3 3 10-16,3-3 0 0,-1 3 0 0,1 0 0 16,-3 3 15-16,-4-3-2 0,1 2 0 0,0-2 0 15,-3 3 5-15,0-6 1 0,-1 3 0 0,-2-3 0 16,0 3-7-16,3-5 0 0,0-3-1 0,-1 0 0 15,1 3-11-15,0-1 0 0,0-4 0 0,-3-1 0 16,2 0 0-16,-5 1-16 0,0-4 4 0,-3 1 1 0,0 0-3 16,-3 0-1-16,-3-1 0 0,-1-2 0 0,-2 3 15 0,0 0 0 15,0 0 12-15,-3 2-12 0,-3 0 46 0,3 1 2 16,-3-1 1-16,-3 3 0 16,0 0-9-16,0 0-1 0,0 0-1 0,0 0 0 0,3 0-15 0,-3 0-3 15,6 3-1-15,-3-1 0 0,0 1-19 0,-3 2-16 16,3 0 4-16,-3 1 0 0,0 2 1 0,0 2 1 15,0-2 0-15,3 5 0 0,-3 9 10 0,0-7 0 16,0 4 0-16,0 0-8 0,3 4 8 0,-3-2 0 16,-3 6 0-16,3-3 0 0,-3 2 0 0,3 1 0 15,-3-1 0-15,0 1 0 0,0-1 8 0,-3 3-8 0,3 6 10 16,0-1-10-16,0-5 0 0,0 0 0 0,0-2 0 0,0-1 0 16,-3-2 13-16,3 2-3 0,0 1-1 0,0-1 0 15,-3 3-9-15,0-2 0 0,3-3 0 0,-3-1 0 16,3 7 0-16,1-1-9 0,-4-8 9 0,3 3 0 15,0-3-14-15,0-3 4 0,0 1 1 0,-3-3 0 16,6-3-3-16,-6-2 0 0,3-1 0 0,0-2 0 31,0 3-28-31,0-3-7 0,0-3-1 0,0-2 0 0</inkml:trace>
  <inkml:trace contextRef="#ctx0" brushRef="#br0" timeOffset="1732.75">17597 7374 948 0,'0'0'27'0,"6"-5"5"0,0-1-32 0,-1 1 0 0,4-3 0 0,3 3 0 16,0 0 0-16,0-1 0 0,0 1 0 0,3 0 0 16,0-1 12-16,0 1-12 0,3 2 12 0,-1-2-12 0,7 3 8 0,0-1-8 15,0 0 0-15,3 1 0 0,2-1 0 0,1 3 0 16,0-3 0-16,3 3 0 0,-1 3-15 0,-2-3 3 16,3 0 1-16,-3 0 0 0,2 3 11 15,1-3-8-15,6 2 8 0,-6 4-8 0,2 1 8 0,-2 1-12 16,0 0 12-16,-3-2-12 0,2 2 12 0,-2-1 0 15,3 1 0-15,0-2 0 0,2-1 0 0,1 0 0 16,0 1 0-16,-1-1 0 0,1-2 0 0,0-1 0 16,-3 1 0-16,-1-3-8 0,4 0 8 0,-3-3-13 15,0 1 5-15,2-1 8 0,1 0 0 0,-3 1 0 16,5-1 0-16,-5-2 0 0,0-1 0 0,0 1 0 16,-4 0 0-16,4-1 0 0,3 4 0 0,-3-1 0 0,2 1 0 15,1-1 8-15,-3 0-8 0,3 3 0 0,-4 6 0 0,4-4 8 16,-3 3-8-16,-4-2 8 0,4 0-8 0,-3-1 8 15,0 1-8-15,0 0 0 0,2-3 0 0,-2 2 0 16,0 1 0-16,-6 0 0 0,2-3 0 0,-2 0 8 16,-3 0 16-16,0 0 2 0,0 0 1 0,-3 0 0 15,-1-3 8-15,-2 0 1 0,3 1 1 0,-6-1 0 16,3 0-37-16,-3 1 0 0,0-1 0 0,-3-2-485 16</inkml:trace>
  <inkml:trace contextRef="#ctx0" brushRef="#br0" timeOffset="62095.09">18198 5255 836 0,'0'0'24'0,"0"0"4"0,0 0-28 0,0 0 0 15,0 0 0-15,-3-3 0 0,3-2 108 0,0 5 16 16,0 0 4-16,0 0 0 0,0 0-103 0,0 0-25 16,0 0 0-16,0 0 0 0,0 0 38 0,0 0 2 15,-6 2 1-15,6-2 0 0,-6 0-33 0,3 3-8 16,-3 2 0-16,3 1 0 0,-3 2 10 0,3-1 0 15,0 1 0-15,-3 3 0 0,3 0 16 0,0 2 3 16,0 0 1-16,0 3 0 0,0 5-30 0,0 0-21 16,0 3 3-16,0 0 1 0,3 2 17 0,-3 3 0 15,3 3 0-15,0 0 0 0,0 0 0 0,0-3-8 16,3-3 8-16,-3 3 0 0,3 0 0 0,-3-2 0 16,3 2 0-16,3-5 0 0,-3-3 0 0,3-3 0 0,0-2 0 15,0 0 0-15,3-3 0 0,0-5 0 0,3 0 0 0,-3-2 0 16,3-4 8-16,3 1 0 15,-3-3-8-15,5-3 12 0,1-2-1 0,3-3-1 0,0-3 0 16,3-4 0-16,3-4 7 0,-4-2 2 0,1-3 0 0,-3-2 0 16,3-1-2-16,-3-5 0 0,-1-2 0 0,4-3 0 31,-6 0-9-31,0-3-8 0,3 1 9 0,0-4-9 0,-3 6 0 0,-1 0 8 0,1 0-8 16,-3 0 0-16,3-3 0 0,-6 3 0 0,0 3 8 0,-3-3-8 15,-3 5 0-15,-3 3 11 0,-3 3-11 0,-3-1 10 16,-3 6 5-16,-3 2 1 0,-3 6 0 0,0 0 0 15,-3 0 3-15,0 5 1 0,-3 3 0 0,1-1 0 16,-4 6-20-16,3 0 0 0,0 3-11 0,0 2 11 16,0 3-12-16,0 3 4 0,1-3 8 0,2 5-13 15,0 0-25-15,-3 3-5 0,3-3-1 0,-3 6 0 16,6-3-156-16,-3 2-31 0</inkml:trace>
  <inkml:trace contextRef="#ctx0" brushRef="#br0" timeOffset="62464.11">18329 5440 1116 0,'0'0'24'0,"0"0"6"0,0 0 1 0,6 0 0 0,0 2-31 16,3 1 0-16,-3 2 0 0,3-2 0 0,2 0 20 0,-2 2-3 0,0 0 0 0,3 1 0 16,0 2-17-16,-3-1 8 0,0 1-8 0,3 0 0 15,0 0 8-15,0 6-8 0,-3-1 0 0,3 3 0 16,-1-3 23-16,-2 0-3 0,3 0 0 0,-3-2 0 15,0 2-20-15,3-5 0 0,-3 0 0 0,0 0 0 16,-3 3-24 0,3-4-8-16,0 1-3 0,-3 0 0 0,3-5 35 0,-3 0 0 0,3-1 0 0,-4 1 0 15,4 0-24-15,-3-3 1 0</inkml:trace>
  <inkml:trace contextRef="#ctx0" brushRef="#br0" timeOffset="63047.43">18832 5535 1036 0,'0'0'23'0,"0"5"5"0,-3-2 0 0,3 2 1 0,-3 1-29 0,3-1 0 0,0 0 0 0,0 3 0 15,0 0 12-15,0 0-4 16,-3-3-8-16,3 3 12 0,0 0-12 0,-3 0-8 0,3 0 8 0,-3 0-13 16,3-3 13-16,0 3 0 0,-3 3 0 0,3-3 0 15,0 0 48-15,0 0 13 0,0 0 3 0,0-1 0 16,3-1-56-16,-3 2-8 0,0-3-8 0,3 3 8 16,-3-3 0-16,0-2 0 0,3 2 0 0,0-2 0 15,-3-1 0-15,0-2 0 0,0 0 0 0,3 0 0 16,3 3 0-16,-3-3 0 0,0 0 9 0,3-3-9 15,0 1 0-15,0-3-16 0,-3-1 3 0,3-2 0 16,0 3 21-16,0-3 4 0,2 0 0 0,-2-2 1 16,0 2-13-16,3 0 0 0,-3-6 0 0,3 4 0 15,-3-1 0-15,0 1 0 0,0-1 0 0,0-2 0 16,0 5-20-16,0-3-8 0,0 3 0 0,-3 0-1 0,3 3 29 0,-3-3 0 16,0 3 0-16,-3 5 10 15,0 0 15-15,0 0 3 0,0 0 1 0,0 0 0 0,0 0 1 0,0 0 0 16,3 5 0-16,-3 1 0 0,3-1-1 15,-3 0 0-15,0 3 0 0,0 0 0 0,0-3-29 16,-3 1-10-16,3 2 0 0,-3-1 0 16,3 1 10-16,0 0 11 0,-3 0-3 0,3-2 0 0,3 2-8 0,-3-1 0 15,0-1 0-15,3-1 0 0,-3-5 0 0,0 3 0 16,3 2 0-16,-3-5 0 0,3 3 0 0,-3-3 0 16,6 0-10-16,-6 0 10 0,3 2-20 0,3-2 3 0,-3-2 0 15,2-1 0 1,-2 0-19-16,3 1-3 0,-3-1-1 0,3 0 0 0,0-2 16 0,0 0 4 15,-3 2 0-15,3-2 0 0,-3 0-2 0,0-1 0 0,3 4 0 0,-3-4-319 16,0 1-64-16</inkml:trace>
  <inkml:trace contextRef="#ctx0" brushRef="#br0" timeOffset="63559.32">19174 5617 761 0,'0'0'21'0,"0"0"6"15,0 5-27-15,3-2 0 0,0 0 0 0,0-1 0 16,0 1 56-16,0 2 7 0,0-2 1 0,-3 0 0 16,3 2-46-16,0-2-9 0,0 2-1 0,-3-5-8 0,0 0 17 0,0 0-3 15,0 0-1-15,0 0 0 0,0 0 7 0,0 0 0 16,0 0 1-16,0 0 0 0,0 0 30 0,0 0 5 15,0 0 2-15,0 0 0 0,0 0-23 0,3-3-5 16,0 3-1-16,3-2 0 0,-3-1-7 0,-3 3-2 16,6-5 0-16,-3 2 0 15,3 0-36-15,0 1-8 0,0-1-2 0,-3-2 0 0,3-1 26 0,0 1 9 16,-3 0 0-16,2-3 0 0,-2 5-9 0,0-2 0 16,0 0 0-16,-3 5 0 0,0 0 16 0,3-6 0 15,-3 1 1-15,0 5 0 0,0 0-17 0,0 0-16 16,0-3 4-16,0 3 0 0,0 0 12 0,-3-5 16 0,0 2-3 0,-3 1-1 15,3-1-12-15,-2 3 0 16,5 0 0-16,-6 3 0 0,0-1 39 0,0 1 5 16,0-3 0-16,0 5 1 0,0 3-34 0,-3 0-11 0,3 0 0 0,0 3 0 15,0-3 0-15,0-3-11 0,0 3 0 0,0 0 0 16,6 0 11-16,-3 0 0 0,3 0-9 0,3-3 9 31,0 3-31-31,0-3-1 0,0 1-1 0,3-4 0 0,0 1 33 0,0-1 0 0,0 1 0 0,0-3 0 16,0-3-20-16,3 3 2 0,-3-2 1 0,0-1 0 15,0 1-51-15,0-1-9 0,0-2-3 16,-1-1 0-16,1 1-52 0,-3 0-12 0,9-6-1 16,-6-2-1-16</inkml:trace>
  <inkml:trace contextRef="#ctx0" brushRef="#br0" timeOffset="64232.84">19386 5519 1172 0,'0'0'33'0,"0"0"7"0,0 0-32 0,0 0-8 15,0 0 0-15,0 0 0 0,0 6 38 0,0 1 6 16,0-1 0-16,0 2 1 0,0 0-45 0,0 2 0 16,0 1-12-16,-3-1 2 0,0 4 10 0,3-1 0 15,0-3 0-15,-3 1 0 0,3 2 0 0,0-2-13 16,-3-1 1-16,3 1 1 0,0 0 22 0,0-1 4 16,0 1 1-16,3-1 0 0,-3-2 5 0,3 3 2 15,-3-6 0-15,3 3 0 0,3-3-13 0,-6-2-2 16,5 2-8-16,-2-2 12 0,0-3-12 0,0 0-16 0,3-3 3 0,-3 1 1 15,3-4-7-15,0 1-1 16,0 0 0-16,0-3 0 0,0-3 20 0,0 1 0 16,3-4 0-16,-3 1 9 15,3-3-9-15,0 0 10 0,0-5-10 0,0 0 10 0,0 0 4 0,-1 2 1 0,4-2 0 0,-3 3 0 16,-3 2 5-16,0 3 0 0,3 2 1 0,-3 0 0 16,-3 4 8-16,0 1 2 0,0 1 0 0,-3 5 0 15,3 0-7-15,-3 0 0 0,3 3-1 0,0 2 0 16,-3 5-9-16,0-2-2 0,3 0 0 0,-3 3 0 15,0 2-12-15,0 0-15 0,0 1 3 0,0-1 1 16,-3 0-5-16,3 0 0 0,0-2-1 0,3-1 0 16,-3-2 8-16,0-2 9 0,3-1-13 0,0-2 5 15,0 2 8-15,-3-5 0 0,3 0 0 0,0 0 0 16,3 3-10-16,-3-6 0 0,3 0 0 0,0-2 0 16,-3 2-3-16,3 1-1 0,0-4 0 0,2 1 0 0,-2 2 14 15,0-4 12-15,0 1-3 0,3 1 0 0,-3 0-9 0,0 2 0 16,3-2 0-16,0-1 0 0,0 1 0 0,0-3 0 15,3 3 0-15,-3 0 0 0,0-1 0 0,3 4-14 16,-3-6 3-16,-1 2 1 0,1 4 10 0,-3-3 0 16,3-1 0-16,-3 1 0 0,-3 2 0 0,3 1 12 15,-3-1-4-15,-3 3 0 0,0 0 16 0,0 0 4 16,0 0 1-16,0 0 0 0,0 0 4 0,0-5 1 16,-6-1 0-16,6 6 0 0,-3-2-12 0,-3-1-2 15,0 3-1-15,-3 0 0 0,3-3-28 0,0 6-6 16,-2 0-1-16,2-1 0 0,-3 1 26 0,3 0 5 15,0 2 1-15,-3 0 0 0,3 3-16 0,0 0 0 16,3 3 0-16,-3-1 0 0,3 4-9 0,0-4 9 16,3 3 0-16,0-2-9 0,0 2 9 0,3-2 0 15,0-1 0-15,0-2-8 0,3 0-2 0,3 0 0 0,-3-3 0 0,6 3 0 32,0-2-80-32,-1-1-16 0,4 0-3 0</inkml:trace>
  <inkml:trace contextRef="#ctx0" brushRef="#br0" timeOffset="64851.32">20841 5149 673 0,'0'-5'14'0,"3"-1"3"0,-3 4 1 15,0-4 2-15,3 1-20 0,-3 0 0 0,0-1 0 0,3-2 0 0,-3 6 10 0,3-3-2 16,-3 5-8-16,0-6-198 16,0 6-46-16</inkml:trace>
  <inkml:trace contextRef="#ctx0" brushRef="#br0" timeOffset="65750.42">20898 4977 1097 0,'0'0'31'0,"0"0"7"0,0 0-30 0,0 0-8 16,0 0 0-16,0 0 0 0,0 0 40 0,0 0 8 0,0 0 0 16,0 5 1-16,-3 0-35 0,0 1-14 0,3-1 11 0,-3 3-11 15,0 0 0-15,0 0-13 0,3 5 1 0,-6-2 0 16,3 4 20-16,0 4 5 0,-3 2 1 0,0 3 0 16,0 2-14-16,3 6 0 0,-3 0 8 0,0 0-8 15,0 2 0-15,-3-2 0 0,3 0 0 0,0 5 0 16,0-3 0-16,3 0 0 0,-3 3 0 0,3-2 0 15,0-3 0-15,-2-3 0 0,2-5 0 0,-3-1 0 16,3 1 0-16,0-8 0 0,0-3 0 0,0 0 0 16,3-5 0-16,0 0 0 0,-3-2 0 15,3-6 0 1,0 0-62-16,0 0-15 0,3-8-3 0,-3 0-1 0,0-5 27 0,3-3 6 16,0-3 0-16,0-5 1 0,-3 1 47 0,3-1 15 0,-3 0 0 0,3-3 0 15,0 1 27-15,-3 0 6 0,0-4 0 0,0 1 1 16,0 0 12-16,3 0 3 0,-3 0 0 0,0-3 0 15,0 1-52-15,0 1-12 0,2 1 0 0,-2 3 0 0,3 5 0 0,0 0 0 16,3 5 0-16,-3 2 0 16,3 1 0-16,-3 5 0 15,3 3 0-15,0 0 0 0,0 2 0 0,0 3 0 0,3 0 0 0,0 3 0 0,0 2 0 0,0 3 0 16,3 0 0-16,3 0 0 0,-3 2 0 0,-1-2 0 16,7 3 0-16,-3 2 0 0,0 0 54 15,0 1 8-15,0 1 2 0,-3-1 0 0,0-1-64 0,-3-3 0 16,2 4-9-16,-5-4 0 0,0-2 9 0,0 3 12 15,0-3-2-15,-6 2-1 0,3-2 24 0,-3 3 5 16,-3-1 1-16,3 1 0 0,-6 0-11 16,0 2-3-16,-3 3 0 0,-2-3 0 0,-1 0-25 0,-3 0 0 15,0 1 0-15,0-1 0 0,-3 0 0 0,3 0 0 0,-3-2 0 16,4-1 0-16,-4 1 0 0,6-3 0 0,-3 3 0 0,0-3 0 31,3-1-97-31,0 1-25 0,3-2-5 0,-3-1-1 0</inkml:trace>
  <inkml:trace contextRef="#ctx0" brushRef="#br0" timeOffset="66280.36">21127 5445 1036 0,'0'0'23'0,"0"0"5"0,0 0 0 0,0 0 1 0,3 5-29 0,0-2 0 0,-3 2 0 0,3 3 0 16,-3-2 0-16,3 2 0 0,-3 2 0 0,0-2 0 15,0 3 0-15,0-3 0 0,0 5 0 0,0-5 0 16,0 2 0-16,0-2 0 0,0 5 0 0,0-5 0 16,0 0 0-16,-3-2 0 0,3-1 0 0,0 0 0 15,0 1 0-15,0-1 0 0,0-5 0 0,0 0 0 16,0 0-45-16,0 0-15 0,0 0-4 15,0 0 0-15</inkml:trace>
  <inkml:trace contextRef="#ctx0" brushRef="#br0" timeOffset="66791">21180 5339 1036 0,'0'0'23'0,"0"0"5"0,0 0 0 0,0 0 1 0,0 0-29 0,0 0 0 15,0 0 0-15,0 0 0 0,0 0 0 0,0 0 0 16,0 0 0-16,0 0 0 0,0 0 0 0,0 0 0 16,0 0 0-16,0 0 0 0,0 0 0 0,3 6 0 15,0-1 0-15,-3-2 0 0,0 2 0 0,3 0 0 16,-3 0 0-16,0-5 0 15,0 3-45-15,3 2-15 0,-3-2-4 0,0-3-332 0</inkml:trace>
  <inkml:trace contextRef="#ctx0" brushRef="#br0" timeOffset="67286.02">21413 5416 1074 0,'0'0'30'0,"0"0"8"0,0 0-30 0,0 0-8 0,0 0 0 0,0 0 0 16,0 0 52-16,0 0 10 0,0 0 2 0,0 0 0 16,0 0-52-16,0 0-12 0,0 0 0 0,-6 0 0 15,-3-3 0-15,3 3 0 0,-3 0 0 0,3 0 0 16,0 0 54-16,-3 0 8 0,0 0 2 0,3 3 0 15,0-3-52-15,-3 3-12 0,3-1 0 0,-3 1 0 16,3 0 0-16,-3-1 0 0,3 1 0 0,1 2 0 16,-1-2 0-16,0 2 0 0,0-2 0 0,3-1 0 15,-3 4 0-15,3-1 0 0,-3-2 0 0,6 2 0 16,-3-2 0-16,3-1 0 0,-3 4 0 0,3-6 0 0,0 0 21 0,3 5 2 16,0 0 0-16,3-2 0 0,-3 2-23 0,6-2-8 15,0-1 0-15,0 1 0 0,-1 0-6 0,4-1-1 16,0 1 0-16,0 0 0 0,3-1 15 0,-3 1 0 15,0 0 0-15,0-1 0 0,-3 1 0 0,0-1 0 16,-3 1 0-16,0 0 0 0,-1-1 0 0,-2-2 0 16,0 0 0-16,-3 0 0 0,3 6 0 0,-3-4 0 15,0-2 0-15,-3 6 0 0,0 2 48 0,0-1 13 16,-2-1 3-16,-4-1 0 0,0 3-64 0,-3-3-23 16,0 1 1-16,-3 2 0 0,0-3 35 0,0 0 7 0,0-2 2 0,0 2 0 31,4-2-69-31,-1-1-13 0,0 1-4 0,0-3 0 15,3 0-88-15,0 3-19 0,3-3-3 0,0 0-317 0</inkml:trace>
  <inkml:trace contextRef="#ctx0" brushRef="#br0" timeOffset="67717.88">21582 5413 1267 0,'0'0'28'0,"0"0"5"0,0 0 2 0,0 0 1 0,0 0-36 0,0 0 0 16,0 0 0-16,0 0 0 0,0 0 0 0,-6 0 0 0,0-2 0 0,3 2 0 15,-3 2 0-15,3 1 0 0,-3 0 0 0,3-1 0 16,-2 4 0-16,2 2 0 0,-3-3 0 0,0 5 0 15,3-2 0-15,0 0 0 16,0 3 0-16,0-1 0 0,-3-2 0 0,6 0 0 0,-3 3 0 0,3 0 0 16,0-1 0-16,0 1 0 0,0-3 0 0,3 2 0 31,0-2-20-31,0 0-10 0,0 0-2 0,0-3-324 0,3 1-64 0</inkml:trace>
  <inkml:trace contextRef="#ctx0" brushRef="#br0" timeOffset="67928.32">21755 5421 1018 0,'0'0'22'0,"0"6"5"0,3-4 1 0,-3 4 1 0,0 1-29 0,3-1 0 16,-3 2 0-16,0 0 0 0,0 2 10 0,0 1-10 16,0-1 10-16,0 1-10 15,-3 2-45-15,3 0-15 0,-3 1-4 0,0-1 0 0,0 0 64 0,0 0 0 16,3-2 0-16,-6-3 10 0,3 2 5 0,0-2 1 15,0-2 0-15,0-1 0 16,0 0-16-16,0-2 0 0,0 2 0 0,3-5 0 0</inkml:trace>
  <inkml:trace contextRef="#ctx0" brushRef="#br0" timeOffset="68112.37">21725 5310 1160 0,'3'-10'32'0,"0"2"9"0,0 0-33 0,0-3-8 0,0 3 0 0,0 0 0 15,3 0 47-15,0 3 7 0,0-3 2 0,0 0 0 32,0 6-77-32,0-4-15 0,0 4-4 0,0-1 0 15,0 3-50-15,-1 3-10 0,1-3-3 0,0 2 0 16,-3 4 31-16,3-4 7 0,-3 3 1 0,3 3 0 0,-3-2 51 0,3-1 13 0,-3 6 0 0,3-3 0 16</inkml:trace>
  <inkml:trace contextRef="#ctx0" brushRef="#br0" timeOffset="68441.25">21963 5355 1036 0,'0'0'23'0,"0"0"5"0,0 3 0 0,0 2 1 0,0 3-29 0,-3-3 0 16,3 3 0-16,0 3 0 0,0-3 57 0,-3 5 6 15,3-2 1-15,-3 2 0 0,3 3-52 0,-3-3-12 16,3 3 0-16,-3 0 0 0,0 2 0 0,0-2 0 16,0 3 0-16,0 2 0 0,0 0 0 0,0 0 0 15,1 0 0-15,-1 3 0 0,0-3 0 0,0 3 0 16,0 3 0-16,0-1 0 0,3 3 0 0,-3 0 0 16,0 3 0-16,3 2 0 0,-3 3 0 0,3 0 0 15,-3-2 0-15,0 2 0 16,0-5-48-16,0-3-13 0,3 0-3 0,-3-3 0 0,0-2 52 0,0-5 12 0,3-1 0 15,-3-2 0-15,0 0 0 0,0-6 0 0,3 4 0 0,-3-6 0 32,3 0-93-32,-3 0-16 0,0-1-3 0,3-7-1 0</inkml:trace>
  <inkml:trace contextRef="#ctx0" brushRef="#br0" timeOffset="68763.73">21859 5704 932 0,'3'-18'20'0,"-3"-3"5"0,3-6 1 0,-3 1 0 0,3 5-26 0,0-1 0 0,0 7 0 0,0-1 0 16,0 0 80-16,0 3 10 0,3 2 2 0,0 0 1 16,0 1-74-16,0 2-19 0,3 0 0 0,0 3 0 15,-1-1-48-15,1 1-12 0,0 0-4 0,0 2 0 0,3 1 64 0,0-1 23 16,0 0-1-16,0 3 0 0,3 0 10 0,-3 0 1 16,3 3 1-16,2-3 0 0,-2 3 14 0,0-1 2 15,-3 1 1-15,3-1 0 0,-3 4-18 16,-3-4-3-16,0 4-1 0,0-4 0 0,-3 4-6 0,0-1-2 15,-3-2 0-15,0 2 0 16,-1 0 11-16,-2 0 1 0,0 1 1 0,-2 2 0 0,2-3 2 0,-3 3 0 16,-3 0 0-16,0 5 0 0,-3-2-20 0,0 2-4 15,-3 0-1-15,-3 0 0 0,3-2-11 0,0 0 0 16,0-1-10-16,-3-2 10 0,3-3-26 0,1 1 1 16,-1-1 0-16,3 0 0 15,0-2-44-15,0 2-9 0,3-5-2 0,0 3-400 0,0-3-81 16</inkml:trace>
  <inkml:trace contextRef="#ctx0" brushRef="#br0" timeOffset="69086.88">22374 5048 1267 0,'0'0'28'0,"0"0"5"0,0 3 2 0,0 2 1 16,0 3-36-16,3 3 0 0,-3-1 0 0,-3 1 0 16,3 5 0-16,0 0 0 0,-3 0 0 0,0 5 0 0,0 0 0 0,0 0 0 15,0 0 0-15,-3 0 0 0,3 1 0 0,-3 1 0 16,3-2 0-16,-3 6 0 0,3-6 0 0,-3 3 0 15,3 0 0-15,-3 0 0 0,3-3 58 0,0 3 5 16,1-3 1-16,-1 3 0 16,3-3-103-16,0 2-20 0,-3-4-4 0,0 0-1 15,3-4-100-15,0-1-20 0,0 9-4 0,3-12-186 16</inkml:trace>
  <inkml:trace contextRef="#ctx0" brushRef="#br0" timeOffset="69304.3">22487 5442 1188 0,'0'0'26'0,"0"0"6"0,0 0 0 0,0 0 1 0,3 0-33 0,3 0 0 0,-3 0 0 0,0 3 0 15,0 0 0-15,0-1-14 0,-3 4 1 0,3-1 0 16,-6 0 21-16,3 1 4 0,-3-1 0 0,0 3 1 16,0 2 38-16,0-2 7 0,0 0 2 0,0 3 0 15,0 2-33-15,0 0-7 0,0-2 0 0,0 2-1 16,-3-5-19-16,3 0 0 0,0-3-13 0,0 1 5 15,0-1-34-15,0-2-6 0,3-3-2 16,0 0 0-16,0 0-106 0,0 0-22 0</inkml:trace>
  <inkml:trace contextRef="#ctx0" brushRef="#br0" timeOffset="70211.42">22487 5384 731 0,'9'-13'20'0,"-3"5"6"0,0 0-26 0,0-2 0 0,0 2 0 0,3 0 0 0,-3 0 31 0,0 0 1 16,0 3 0-16,0-1 0 0,0 4-32 0,-1-4-10 15,1 4 0-15,0-1 0 0,-3 3 1 0,3 0 0 16,-3 3 0-16,3-3 0 16,-3 2-41-16,0 1-8 0,3 2-2 0,-3 1 0 15,-3-1 14-15,3 3 2 0,0-3 1 0,-3 3 0 0,3 0 27 0,-3 0 4 16,3 0 2-16,-3 0 0 0,0-3 10 0,3 0 0 16,-3 1 0-16,0-4 0 0,0-2 0 0,0 0 0 15,0 3 0-15,0-3 0 0,0 0 24 0,0 0 6 16,0 0 2-16,0 0 0 0,0 0 0 0,0 0 0 15,0 0 0-15,0 0 0 0,0 0 8 0,0 0 1 0,0 0 1 0,0 0 0 16,0 0-11-16,0 0-3 0,0 0 0 0,0 0 0 16,0 0-1-16,0 0-1 0,0 0 0 0,0 0 0 15,0 0 5-15,0 0 1 0,0 0 0 0,0 0 0 16,0 0 25-16,0 0 6 0,0 0 1 0,0 0 0 16,0 0-52-16,0 0-12 0,0 0 0 0,0 0 0 15,3 3 0-15,-3-3 0 0,0 5 0 0,3-2 0 16,-3-1 0-16,0 3 0 15,0-2 0-15,0 2 0 0,-3 1 54 0,3-1 8 0,0 0 2 0,0 1 0 16,-3-1-52-16,3 3-12 0,0-3 0 0,0 3 0 16,0-3 0-16,0 3 0 0,-3 3 0 0,3-3 0 15,-3 2 0-15,0 1 0 0,3 0 0 0,-3 2 0 16,0 0 0-16,0 0 0 0,0-2 0 0,0 2 0 16,3 0-20-16,-3 0-8 0,0-2 0 0,0 0-1 0,0-3 13 15,3-3 4-15,-3 3 0 0,3-3 0 0,0-5-8 0,0 0-2 16,0 0 0-16,0 0 0 15,0 0-34-15,0 0-8 0,3-5 0 0,0-3-1 0,0 3 65 0,3-3 24 16,0-6-1-16,-3 4 0 0,6-3-23 0,-3-1 0 16,0 1 0-16,3-3 0 0,-3 6-14 0,0-4-7 15,3 4-2-15,0-1 0 0,-3 1 70 0,0 2 13 16,3 0 4-16,-4 3 0 0,1-1-52 0,0 1-12 16,0 2 0-16,0 3 0 0,-6 0 0 0,6 0 0 15,-3 3 0-15,3 0 0 0,-6-3 0 0,3 5 0 16,3 0 0-16,-3 0 0 0,0 1 0 0,0 2 0 15,3 0 0-15,-3-3 0 0,3 0 0 0,-3 1 0 16,3-4 0-16,0 3 0 0,0 1 0 0,-3 2 0 16,3-3 0-16,3-2 0 0,-3-1 0 0,2 1 0 15,1-3 0-15,0 0 0 0,0-3-13 0,3 1-6 0,-3-1-1 0,3-2 0 16,-3-1 51-16,0-2 9 0,0 1 3 0,0-1 0 16,0 0-2-16,-3 0 0 0,-3-3 0 0,3 3 0 15,-1 0-41-15,1 0-12 0,-3 0-1 0,0 0 0 16,0 3 39-16,0-3 8 0,-3 6 2 0,0 2 0 15,0-6-8-15,0 6 0 0,0 0-1 0,0 0 0 16,-3-5-2-16,3 5 0 0,-6-3 0 0,0 3 0 16,1 0-14-16,-1 3-3 0,0 0-8 0,-3-1 12 15,3 4-4-15,-3-1-8 0,0 0 11 0,0 3-11 16,3 0 0-16,-3 0 0 0,3 3 0 0,3-1 0 16,0-2 0-16,0 3-16 0,0-1 4 0,3 1 0 15,0-3-1-15,6 2 0 0,0-2 0 0,0 0 0 16,3 3 1-16,0-1 1 0,0-2 0 0,3-2 0 15,0 2 19-15,-3-3 4 0,5 0 1 0,-2-2 0 16,0-3-37-16,0 0-8 0,3 0-2 0,0 0 0 16,-3 0-48-16,3-3-10 0,-3 0-1 0,0-2-1 15,2 3-27-15,-2-4-6 0,12-10-1 0,-6 6 0 0</inkml:trace>
  <inkml:trace contextRef="#ctx0" brushRef="#br0" timeOffset="106633.62">4056 10020 673 0,'0'0'14'16,"0"0"3"-16,0 0 1 0,0-6 2 0,0 6-20 0,0-5 0 0,0 5 0 0,0-5 0 16,0-3 34-16,3 3 2 0,-3 5 1 0,0 0 0 0,0 0-29 0,0 0-8 15,0-3 0-15,0 3 0 0,0 0 0 0,0 0 0 16,3-5 0-16,-3 5 0 0,0-6 0 0,0 6 0 16,0 0 0-16,0-5 0 0,3 3 13 0,-3 2 2 15,3-6 0-15,-3 1 0 0,0 5-24 0,3-5-5 16,3-1-1-16,-3 4 0 0,3-1 15 0,-3 0 0 15,6 1 0-15,-6-1 0 0,3 0 11 0,0 3 5 16,0 0 0-16,3-2 1 0,0 2-27 0,0 0-6 16,-1 2 0-16,1-2-1 0,0 3 17 0,3 0 0 15,0-1 0-15,-3 4 0 0,3-1 22 0,0 0 8 16,3 1 2-16,0-1 0 0,0 3-24 0,-4-3-8 16,1 0 0-16,0-2 0 15,0 2-21-15,-3 1-11 0,0-4-1 0,0 4-1 0,0-4 34 0,0 1 0 16,0-3 0-16,-3 2 0 0,0 1 24 0,0-3 11 0,0 0 2 0,-1 0 1 15,4 0-25-15,-3 0-5 0,0-3 0 0,0 3-8 16,0-2 22-16,0-1-2 0,3 1-1 0,-3 2 0 16,0-3-19-16,0 3 0 0,0 0 0 0,0-3 0 15,3 3 0-15,-6 0 0 0,3 0 0 0,-3 0-9 16,3 0 9-16,0 0 0 0,0 0 8 0,0 0-8 16,-1 0 0-16,1 0 0 0,0 0 0 0,0 3 0 15,0-3 0-15,3 0 0 0,-3 3 0 0,3-3 0 16,-3 0 0-16,3 0-12 0,0-3 4 0,0 0 0 15,0-2 8-15,3 0 12 0,0 2-2 0,-3-2-1 16,2-1-9-16,1 1 0 0,-3-3 0 0,0 3 0 16,0-3 0-16,-3 3 0 0,0 2 0 0,3-2 0 15,-3 2-22-15,0 0-6 0,-3 1-2 0,3-1 0 16,-3 3 30-16,3 0 0 0,-6 0 0 0,3 3 0 0,0-3 18 16,3 2 10-16,-3-2 1 0,3 3 1 0,-3-3-30 0,2 3 0 15,1-1 0-15,0 1-301 16,0-3-67-16</inkml:trace>
  <inkml:trace contextRef="#ctx0" brushRef="#br0" timeOffset="128622.71">3836 9993 990 0,'0'0'21'16,"0"0"5"-16,-3-5 1 0,3 0 1 0,0-1-28 0,0-1 0 0,0 1 0 0,0 1 0 16,0 0 32-16,-6-1 0 0,6 6 0 0,0 0 0 0,0 0-32 0,0-5 0 15,-3 0 0-15,3 5 0 0,0 0 0 0,-3-6 0 16,3 6-8-16,-6 0 8 0,6 0-12 0,-6-2 12 16,0 4-12-16,-3-2 12 0,3 3 0 0,3 2 16 15,-3-2-2-15,0 2 0 16,1 3 0-16,-4 0 0 0,3 3 0 0,0-1 0 0,-3 6-14 0,-3 0 9 15,3 3-9-15,-3 4 8 0,0-1-8 0,0-1-11 16,6 0 3-16,-12 3 0 0,6 0 8 0,-2-3-8 16,2 3 8-16,-6-1-8 0,3 1 8 0,-3 0 0 15,0 0 0-15,6 0 0 16,-6-1-24-16,7-1-2 0,-7-1-1 0,6 0 0 16,0-3-1-16,3-2 0 0,0-2 0 0,0-4 0 15,3 3-8-15,0-5-1 0,0 0-1 0</inkml:trace>
  <inkml:trace contextRef="#ctx0" brushRef="#br0" timeOffset="128802.23">3345 10366 486 0,'0'0'10'16,"0"0"2"-16,0 0 1 0,0 6 2 0,0-1-15 0,0 0 0 0,-3 3 0 0</inkml:trace>
  <inkml:trace contextRef="#ctx0" brushRef="#br0" timeOffset="128945.85">3363 10607 541 0,'6'-8'15'0,"-3"3"4"0,6-3-19 0,-6 0 0 16,5-3 0-16,4 4 0 0,0-4 36 0,0-2 3 16,0 2 1-16,3-2-312 0</inkml:trace>
  <inkml:trace contextRef="#ctx0" brushRef="#br0" timeOffset="129394.43">3080 10832 1134 0,'0'0'24'0,"0"0"6"0,-3 0 1 0,3 0 1 0,0 0-32 0,-6 3 0 16,0-3 0-16,3 2 0 15,0 1 16-15,0 2-3 0,-3 1-1 0,3 2 0 16,3-1-36-16,-6 4-7 0,3 0-1 0,0-1-1 16,0 3-15-16,0 3-2 0,0 0-1 0,0 3 0 15,0-1-2-15,3 3-1 0,-3 3 0 0,3 0 0 16,0 0 19-16,0 2 4 0,3 3 1 0,-3 0 0 16,0-2-6-16,0-1 0 0,3-2-1 0,-3 0 0 0,0 0 13 0,0 0 2 15,0-3 1-15,0 0 0 0,3-2 13 0,-3-4 8 16,0 1-10-16,0-3 10 0,0-2 0 0</inkml:trace>
  <inkml:trace contextRef="#ctx0" brushRef="#br0" timeOffset="129739.02">3011 10935 896 0,'0'0'20'0,"0"0"4"16,0 0 0-16,0 0 1 0,6-2-25 0,-3 2 0 0,3-3 0 0,0 3 0 16,0 0 17-16,3 0-1 0,0 0-1 0,0 3 0 15,3-1-15-15,-3 1 0 0,0 0 0 0,3-1 0 16,0 3 0-16,-3-2-18 0,8 2 4 0,-8-2 1 16,0 2 3-16,3-2 1 0,-3 2 0 0,-6-2 0 15,6 2-5-15,-3-2-1 0,-3 2 0 0,0-2 0 0,3 5 27 0,-3-6 4 16,-3 1 2-16,0 2 0 0,0-2 16 0,0 2 3 15,0-5 1-15,-3 6 0 0,3-1-11 0,-6 3-3 16,0-3 0-16,0 0 0 16,-3 1-44-16,0-1-10 0,-3 0-2 0,0 1 0 15,3-4 5-15,-3 3 1 0,4 1 0 0,-1-6 0 16,-3 2-2-16,3-2-1 0,0 0 0 0,3-2 0 16,-3 2-3-16,3 0-1 0,3-3 0 0,3 3-287 0</inkml:trace>
  <inkml:trace contextRef="#ctx0" brushRef="#br0" timeOffset="130219.31">3363 10978 982 0,'0'0'21'0,"0"0"5"0,0-6 1 0,0 1 1 0,0 5-28 0,0-5 0 0,0 5 0 0,-3-6 0 16,0 1 0-16,3 5 0 0,-3-5 0 0,3 5 0 16,-3-3 0-16,-3 1 0 0,3 2-11 0,-6 0 11 15,9 0-10-15,-6 0 10 0,3 2 0 0,-6 3-9 16,6 1 17-16,-3-1 3 0,0-2 1 0,0 5 0 0,0-3-12 0,0 3 0 16,0 2 0-16,0 1 0 0,3 0 0 0,0-1 0 15,-2 3 0-15,2-2 0 0,3 2 0 0,-3-2 0 16,3 2 0-16,0-2 0 0,0-1 25 0,0 3 7 15,3-5 0-15,-3 0 1 0,3 3-33 0,2-6 0 16,-2 3 0-16,0-5 0 0,3-3 13 0,0 0-4 16,-3 0-1-16,0-6 0 15,3 1-8-15,-3-3 0 0,3 3 0 0,-3-6 0 0,3 3 0 0,-3-2-11 16,0-1 3-16,3-2 0 16,-3 2-24-16,0 1-5 0,0 2-1 0,-3-3 0 0,3 6 38 0,-3-3 0 15,0 8 0-15,6-5 0 0,-6 5 20 0,0 0 11 16,0 0 2-16,0 0 1 0,0 0-2 0,0 0-1 15,0 0 0-15,0 2 0 0,3 6-31 0,-3-2 0 0,3 2 0 0,0 0 0 16,-3 5 0-16,3-3 0 0,-3 1 0 0,0 0 0 16,3-1-13-16,-3 1 1 15,3-3 0-15,-3 0 0 16,3 0-33-16,0-1-7 0,0-1 0 0,0-4-256 0,0 1-52 0</inkml:trace>
  <inkml:trace contextRef="#ctx0" brushRef="#br0" timeOffset="131079.54">3583 10996 860 0,'0'0'19'0,"0"0"4"0,0 0 1 0,0 0 0 0,0 0-24 0,-3-5 0 0,0 0 0 0,3 2 0 16,-9 0 0-16,6 1 8 0,3 2-8 0,-6-3 0 16,6 3-55-16,-3-3-15 0,3 3-3 0,-6-2-1 15,6 2 42-15,0 0 8 0,0 0 1 0,-6 0 1 16,0 0 76-16,6 0 15 0,0 0 3 0,0 0 1 16,0 0-29-16,0 0-7 0,-6-3-1 0,6 3 0 15,0 0-36-15,0 0 0 0,0 0-9 0,0 0 9 16,0 0-54-16,0 0-3 0,0 0-1 0,0 0 0 15,0 0 21-15,0 0 4 0,0 0 1 0,0 0 0 0,0 0 40 0,0 0 8 16,0 0 1-16,0 0 1 0,0 0 14 0,0 0 2 16,0 0 1-16,0 0 0 0,0 0-21 0,0 0-4 15,0 0-1-15,0 0 0 16,0 0-9-16,0 0-16 0,0 0 4 0,0 0 1 0,0 0 20 0,0 0 4 16,0 0 1-16,0 0 0 0,0 0-6 0,0 0 0 15,0 0-8-15,0 0 12 0,0 0 26 0,0 0 5 16,0 0 1-16,0 0 0 0,0 0 13 0,0 0 3 15,0 0 1-15,0 0 0 0,-3-3-21 0,3 3-4 0,0 0 0 0,-3-2-1 16,-3-1-27-16,0 3-8 0,4 0 0 0,-1 0 0 16,-6 0 0-16,3 3 0 0,0-3 0 0,0 2 0 15,3 1 0-15,-6 2 12 0,0-2-4 0,3 0-8 32,3 2-14-32,-3 0-10 0,0-2-1 0,0 5-1 0,3-3 3 0,-3 0 1 0,3 1 0 0,-3-1 0 15,3 3 12-15,3 0 10 0,-3 0-13 0,3 0 5 16,0 2 8-16,0-2 0 0,3 3 0 0,0-3-8 15,0 0 8-15,0-3 0 0,0 3 0 0,3-3-8 16,-3 0 8-16,3-2 0 0,0 0 0 0,0-3-8 16,0 0-1-16,0-3 0 0,0 0 0 0,3-4-322 15,-6 1-64-15</inkml:trace>
  <inkml:trace contextRef="#ctx0" brushRef="#br0" timeOffset="131895">3622 10710 712 0,'0'0'16'0,"0"0"3"0,0 0 1 0,0 0 0 0,0 0-20 0,0 0 0 15,0 0 0-15,3 6 0 0,-3-1 40 0,0 3 4 16,3 0 0-16,-3 2 1 0,0 1-36 0,0 2-9 15,0 6 0-15,0-3 0 16,-3-1-26-16,3 1-7 0,0 0-2 0,0 3 0 0,-3-3 20 0,0 2 4 16,0-2 1-16,0 3 0 0,0-1 10 0,0-2 0 15,3 2 8-15,-6 1-8 0,3-3 34 0,0 0 2 0,0 0 1 0,0-3 0 16,0 3-4-16,0-3-1 16,0-2 0-16,3-4 0 0,-3 1-19 0,3-2-4 0,0-1-1 0,0-5 0 31,0 0-28-31,0 0-5 0,0 0-2 0,0 0 0 0,0-5 5 0,3-3 1 0,3 0 0 0,0-3 0 15,0 1 21-15,-3-1 0 0,3 0-9 0,0 1 9 16,0-1 14-16,0 1 6 0,-3-4 2 0,6 4 0 16,-6 2 0-16,2-3 0 0,1 1 0 0,0 2 0 15,-3 0 16-15,3 0 3 0,3 0 1 0,-9 3 0 16,6-1-30-16,-3 1-12 0,-3 5 8 0,0 0-8 16,0 0 10-16,0 0-10 0,0 0 12 0,0 0-12 15,0 0 8-15,0 0-8 0,0 0 0 0,3 5 0 16,-3 1 0-16,0-1 0 0,0 3-12 0,0-3 3 0,-3 3 9 0,-3 0-8 15,3 0 8-15,3 0-8 0,-9 0 0 0,6 0 0 16,-3 0 0-16,3 0 0 0,-3-3-11 0,3 3-1 16,0-3-1-16,1-2 0 0,2 2-3 0,0-5 0 15,0 0 0-15,0 3 0 16,0-3-15-16,0 3-3 0,2-1-1 0,1 1 0 0,0-3 15 0,0 2 4 16,3-2 0-16,0-2 0 0,0 2 24 0,0-3 0 15,3 1 0-15,0-1 0 0,3 0 13 0,-3 1-1 16,0-4-1-16,3 4 0 0,0-4 25 0,0 1 4 15,-1 2 2-15,1-5 0 0,0 3-15 0,0 0-3 16,0 0-1-16,-3-3 0 0,3 2-2 0,-3 1 0 0,-3-3 0 16,3 3 0-16,-3-3-7 0,0 3-2 0,0 2 0 15,0-2 0-15,-3-1-3 0,-3 6-1 0,0 0 0 0,-3-5 0 16,3 5-8-16,-3-5 0 0,3 2 0 0,0 3 0 16,-6-5 9-16,3 2 3 0,-3 1 1 0,0 2 0 15,6 0-3-15,-6 0-1 0,0 0 0 0,0 2 0 16,3 1 8-16,-3 0 2 0,3-1 0 0,-3 1 0 15,3 2-19-15,0 0 0 0,3 3 0 0,-3-2 0 16,0 2 0-16,3-3 0 0,3 3 9 16,-3 2-9-16,3-2 0 0,0 0 0 0,0 0-13 0,3 0 4 15,-3 0 9-15,0-3 0 0,3 3 0 0,3-2 0 16,-3-4 0-16,3 4-13 0,0-6 5 0,0 2 8 16,-1-2-27-16,1 0 3 0,0-2 0 0,0-1 0 15,3-2-18 1,-3-1-3-16,-3 1-1 0,3 0 0 0,0-3-35 0,-3-3-7 0,0 3-2 0</inkml:trace>
  <inkml:trace contextRef="#ctx0" brushRef="#br0" timeOffset="132152.26">4071 10792 798 0,'0'-10'22'0,"0"4"6"0,0-1-28 0,0 1 0 16,0 1 0-16,0-3 0 0,0 3 80 0,0 5 11 16,0 0 1-16,0 0 1 15,0 0-50-15,0 0-11 0,0 0-1 0,0 0-1 0,0 0 3 0,0 0 1 16,0 0 0-16,0 5 0 0,-3 3-34 0,3 0-12 15,0 2 0-15,0 1 0 0,0 0 12 0,0 2 0 16,0-3 0-16,0 4 0 0,3-4 0 0,-3 4 0 16,0-1 0-16,0-3 0 0,0 4-19 0,3 1-1 15,0-1 0-15,0 2 0 0,0-1 20 0,3 1 0 16,-3 3-8-16,3-1 8 16,0 1-28-16,0-1-1 0,-3-2-1 0,3-3 0 0,-3 1 10 0,3-4 3 0,-6 1 0 0,0-6 0 15,0 3 17-15,0-5 0 0,0-3 8 0,0 0-8 31,0 0-16-31,-6 0-10 0</inkml:trace>
  <inkml:trace contextRef="#ctx0" brushRef="#br0" timeOffset="132284.41">3958 11004 1119 0,'0'0'24'0,"-6"-5"6"0,0-1 1 0,3 1 1 0,-3 3-32 0,6 2 0 0,0 0 0 0,0 0 0 16,3-3 12-16,3 0-4 0,0 3-8 0,3 0 12 15,0 0-4-15,3 0 0 0,0 0-8 0,0 0 12 16,3 0-12-16,-4-2 8 0,7-1-8 0,-3 0 0 15,3-2 8-15,0 0-8 0,-3-1 0 0</inkml:trace>
  <inkml:trace contextRef="#ctx0" brushRef="#br0" timeOffset="157967.51">16031 10099 622 0,'0'0'13'0,"0"0"3"0,0 0 1 0,0 0 2 0,6 3-19 0,-3-1 0 15,3-2 0-15,-3 3 0 0,3 0 27 0,0-1 1 16,-3 1 1-16,3 0 0 16,0-1-5-16,0 1-2 0,2 0 0 0,-2 2 0 0,0-2-10 0,3-1-3 15,0 3 0-15,0-2 0 0,0 0 4 0,3-1 1 16,0 1 0-16,0 0 0 0,0-1 6 0,0 1 0 16,0 0 1-16,-1-3 0 0,1 2 1 0,0 1 0 15,0-3 0-15,-3 3 0 0,3-3-2 0,0 0-1 16,0 0 0-16,0 2 0 0,0-2-1 0,3 0 0 0,-1 0 0 0,-2 0 0 15,3 0-3-15,0 0-1 0,0 0 0 0,3 0 0 16,-3 3-4-16,3-3-1 0,-1 0 0 0,1 0 0 16,3 0 7-16,0 0 2 0,0 0 0 0,0 0 0 15,-4 0-27-15,4 0-6 0,-3-3-1 0,3 3 0 16,-3 0 16-16,0-2 8 0,0 2 0 0,-4 0-8 16,7 0 16-16,-3 2-3 0,0 1-1 0,0-3 0 15,0 3-12-15,0-1-15 0,2 1 3 0,1-1 1 16,0 1 19-16,3 0 4 0,-3-1 1 0,-3 1 0 15,2 0-5-15,-2-1-8 0,0 1 11 0,-3 2-11 16,3-2 16-16,0 0-3 0,0 2-1 0,-1 0 0 16,-2-2 0-16,6 2 0 0,-6-2 0 0,6 2 0 15,-3 0-12-15,0 1 0 0,2-1 0 0,1-2 0 16,0 2 0-16,0 0 17 0,-3 0-3 0,0-2-1 16,0 2-13-16,-4 1 0 0,1-1 8 0,0 0-8 0,0-2 16 15,0 2 1-15,-3-2 0 0,3 2 0 0,0-2-17 0,0 2 0 16,-1 0 0-16,1-2 0 0,0 2 0 0,3-2 0 15,-3-3 0-15,6 3 0 16,0-1-10-16,-1-2-6 0,4 0 0 0,0 3-1 0,-3-3 17 0,0 0 0 16,3 3 0-16,-4-3 0 0,-2 0-14 0,3 0 1 15,0-3 0-15,0 3 0 0,0-3 13 0,-1 3-9 16,1-2 9-16,0-1-8 0,3 0-4 0,0 1 0 16,2-1 0-16,1 0 0 0,-3 1 12 0,0-4 0 15,0 4 0-15,-3-4 0 0,2 4 0 0,1-3 0 16,-3 2 8-16,0-2-8 0,3-1 0 0,-3 1 0 0,2 2 0 15,1-2 0-15,3 2 0 0,-3-2 0 0,3 2 0 0,-1 1 0 16,1-1 0-16,-6 1 0 16,3-1 0-16,-3 0 0 0,-1 3 8 0,1-2 1 15,-3 2 0-15,0-3 0 0,3 0-9 0,-3 3 0 0,0-2 0 0,-1 2 8 16,1 0 20-16,0 0 3 0,0 0 1 0,-3 0 0 16,3 0-24-16,0 0-8 0,-1 0 0 0,1 0 0 15,-3 0 0-15,0 0-13 0,-3 0 1 0,3 0 0 16,-3 0 12-16,-3 0 12 0,3 0-3 0,-3 0 0 15,-1 2-9-15,-2-2 0 0,0 0 9 0,3 0-9 16,-3 0 9-16,0 0-9 0,-3 0 12 0,3 0-12 16,-3 0 0-16,0 0 0 0,-3 0 0 0,3 0 0 15,-3 0-20-15,0 0-12 0,0 0-1 0,0 0-417 16,0 0-83-16</inkml:trace>
  <inkml:trace contextRef="#ctx0" brushRef="#br0" timeOffset="213666.37">7140 8787 558 0,'0'0'12'0,"0"0"2"0,6-3 1 0,0 1 1 0,3-4-16 0,-3 4 0 0,3 2 0 0,0-3 0 16,0 0 26-16,-1 1 2 0,4-1 0 0,-3 0 0 16,3 3-18-16,-3-2-10 0,0 2 12 0,0-3-12 15,0 0 9-15,3 3-9 0,-3-2 0 0,0 2 9 16,3 0-9-16,-3 0 12 0,-1 0-12 0,4-3 12 15,0 0-1-15,0 3 0 0,0 3 0 0,0-3 0 16,0 0-1-16,0 0 0 0,3 0 0 0,-3 0 0 16,5 0 2-16,-5 0 0 0,6 0 0 0,-3 0 0 15,0 0-2-15,0 3 0 0,3-3 0 0,-3 2 0 16,-1 1-10-16,1 0 0 0,0 2 0 0,0-2 0 0,3-1 0 16,-3-2 0-16,0 3 0 0,0 0 8 15,0-1-8-15,2-2 0 0,-2 0 0 0,3 3-11 16,0-3 11-16,0 3 0 0,0-1 8 0,-3-2-8 0,5 3 0 0,-2-1 0 15,0 1 0-15,0 0 0 0,0 2 14 0,0-2-2 16,0-1 0-16,-1 1 0 0,-2 0-12 0,3-1 11 16,0 4-11-16,0-4 10 0,-3-2-10 0,3 3 10 15,-1 0-10-15,1-1 10 0,-3 1-10 0,3-1 0 16,0 1 0-16,3-3 0 0,-3 5 0 0,2-5 0 16,1 3 8-16,-3 0-8 0,3-3 0 0,0 0 8 0,-3 2-8 0,3-2 8 15,-4 0-8-15,4 0 8 0,-3 0-8 0,3-2 8 16,-3-1 10-16,3 0 2 0,-1 3 0 0,1-2 0 15,0 2-10-15,0-3-2 16,3 0 0-16,-3 3 0 0,2 0-8 0,-2 0 0 0,3 0 0 0,-3 0 8 16,0 0-8-16,3-2 0 0,-4 2 0 0,1-3 0 15,3 3 0-15,-3-2 0 0,3 2 0 0,-3 0 0 16,2-3 0-16,1 3 0 0,0 0 0 0,3 0 8 16,-3 0-8-16,2 0 0 0,-2 0 0 0,0 3 0 15,0-3 0-15,-3 0 0 0,2 2 0 0,-2-2-11 16,3 0 11-16,0 3 0 0,0-3 0 0,0 2 0 15,-1-2 0-15,4 3 0 0,3 0 0 0,-3-1 0 16,2 1 0-16,1 0 0 0,-3-1 0 0,0 1-8 16,0 0 8-16,-1-3 8 0,1 0-8 0,0 0 11 15,0-3-11-15,-3 0 0 0,2 3 0 0,-2-2 0 0,3-1 8 16,-3 3 0-16,0-3 0 0,-4-2 0 0,4 5-8 16,-3-3 0-16,0 3 0 0,-3 0 0 0,-3 0 14 0,3 0-2 15,-4 0-1-15,1-2 0 0,0 2-11 0,-3 2 0 16,0-2 0-16,0 3 0 0,3 2-15 0,-3-2-8 15,0 2-1-15,-4 1-1 0</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8:14:05.350"/>
    </inkml:context>
    <inkml:brush xml:id="br0">
      <inkml:brushProperty name="width" value="0.05292" units="cm"/>
      <inkml:brushProperty name="height" value="0.05292" units="cm"/>
      <inkml:brushProperty name="color" value="#FF0000"/>
    </inkml:brush>
  </inkml:definitions>
  <inkml:trace contextRef="#ctx0" brushRef="#br0">19579 1974 820 0,'0'0'18'0,"0"0"4"0,0 0 1 0,0 0 0 0,6 0-23 0,-3 2 0 16,0 1 0-16,3 0 0 0,0-1 25 0,0-2 1 16,0 6 0-16,3-4 0 0,-3-2-14 0,0 3-4 15,2-3 0-15,1 3 0 0,3-3 0 0,-3 0 0 16,3 0 0-16,0 0 0 0,3 0-8 0,-3 0 0 0,3-3 0 0,0 0 0 15,0 3 0-15,-1-2 0 0,4-4 12 0,-3 1-4 16,3 0 10-16,0 2 2 0,0-2 0 0,0 0 0 16,-4 2 15-16,1 0 3 0,3 1 1 0,0-1 0 15,-3-5-2-15,3 3 0 16,0 2 0-16,0 3 0 0,2-3-23 0,1 1-5 0,0 2-1 0,0-3 0 16,-3 3-8-16,3 3 0 0,-4-1 0 0,1-2 0 15,3 3 0-15,-3-3 0 0,-3 3 9 0,3-1-9 16,-3 6 0-16,-1-5 0 0,4 5 0 15,-3-5 0-15,0 2-8 0,0 0 8 0,3 0-8 0,0 1 8 16,0-4 0-16,-1 6 8 0,4-2 0 0,0-4 0 16,0 1-8-16,0 2 0 0,0-2 0 0,2-1 0 15,1 1-10-15,-3-3-3 0,3-3-1 0,0 1 0 16,-1-1-13-16,1-2-2 16,3 0-1-16,0 2 0 0,3-8 30 0,-1 3 0 0,1 1 0 0,0-1 0 15,0 0 0-15,-1-3 0 0,1 0 0 0,-3 1 0 0,0 5 0 16,-3-3 0-16,2-3-9 0,-2 3 9 0,0 3 0 0,3-3 0 15,0 5 0-15,-1-2 0 16,-2 2 10-16,0 3 1 0,-3 3 0 0,3-3 0 0,-3 3-11 0,-1-1 0 16,-2 1 0-16,0 5 0 0,0-3 0 0,0 3-16 15,-3 3 4-15,0-3 1 0,2-3 11 0,-2 3 0 16,3 0 8-16,-3 2-8 0,3 1 0 0,0-6 0 16,3 3 0-16,-1-3 0 0,1-2 0 0,0 2 0 15,3 1 0-15,-3-4-8 0,3 1 8 0,-1-3 0 16,1 3 0-16,0-3 0 0,0-3 14 0,0 0 5 15,2 3 1-15,-2-2 0 0,3-4-8 0,0 6 0 16,0-2-1-16,-1 2 0 0,-2 0-2 0,3 0 0 16,0 0 0-16,0-3 0 0,-4 0-9 0,4 3 0 15,-3 0 0-15,3 0-11 0,-3 0 11 0,2 0 0 0,-2 3 8 0,3-3-8 16,0 0 0-16,0 3 9 0,-1-3-9 0,1 2 0 16,0 4 0-16,0-6 0 0,0 0 0 15,-4 2 0-15,1-2 0 0,0 3 0 0,0 0 0 0,3-3 0 16,-1 2-10-16,1-2 1 0,0 3 0 0,3-3 0 15,-1 0 9-15,1 0 0 0,0 0 0 0,0 0 0 16,-3 3 8-16,-1-3 0 0,1 2 0 0,0-2 0 16,0 0-8-16,-1-2 0 0,1-1 0 0,0 0-8 15,3 3 8-15,0-2 0 0,-1 2 0 0,1 0 8 16,0-3 9-16,3 3 3 0,-1-3 0 0,1 3 0 16,3-2-10-16,-3 2-2 0,5-6 0 0,-2 4 0 15,-3-1-8-15,2 0-11 0,-2 1 3 0,0 2 0 16,-3 0-13-16,-4-3-3 0,4 1 0 0,0-4 0 31,-3 1-9-31,0 2-3 0,-1-2 0 0,1-3 0 0</inkml:trace>
  <inkml:trace contextRef="#ctx0" brushRef="#br0" timeOffset="-75772.91">17004 8046 1292 0,'0'0'28'0,"0"0"7"0,0 0 1 0,0 0 0 0,3-3-36 0,3 1 0 15,3 2 0-15,0-3 0 16,0 3-16-16,3-3-9 0,6-5-3 0,-3 1 0 0,5 1 20 0,1-2 8 15,3 8-8-15,0-8 8 0,0-2-12 0,0 2 4 16,-4 3 0-16,1-1 0 0,3-2 0 0,-6 3 0 16,3 0 0-16,-3-1 0 0,-1 1 8 0,1 0 0 15,0 0 0-15,0 2 0 0,-3-2 0 0,3 5 11 16,0 0-3-16,-3 0 0 0,-1-3 10 0,1 0 2 16,0 1 0-16,-3 2 0 0,0 2 17 0,3 1 4 15,-3 2 1-15,0-2 0 0,-3 2-16 0,3 1-3 0,-1-1-1 0,1 0 0 16,-3-2-22-16,3 2 0 0,0 0 0 0,0 1 0 15,3-4 14-15,-3 4-2 0,3-4 0 0,3 1 0 16,-4-3-12-16,4 0 0 0,3 0 0 0,0 0 0 16,0 2 0-16,3-2 0 0,-4-2 0 0,1-1 0 15,0 6-9-15,-3-3-2 0,3-3 0 0,-6-2 0 16,3 0 11-16,-4 2 16 0,-2 3-4 0,3-3-1 16,-3 1-11-16,-3 2 0 0,3 0 0 15,-3 2 0-15,3-2 0 0,-3 3-14 0,0 0 2 0,0-1 0 16,-1 4 35-16,1-1 7 0,-3 0 2 0,3 0 0 15,0 1-32-15,0-4 0 0,3 4 0 0,-3 2-10 16,6-3 10-16,0 3 0 0,0 0 0 0,3-6 0 16,2-4-22-16,1-4-6 15,0-4 0-15,0 2-1 0,3 5 5 0,-4-2 0 0,1-3 1 0,0 0 0 0,-3 3 3 16,3 0 0-16,-3 2 0 0,0 0 0 16,-4 3 28-16,4-2 7 0,-3-1 1 0,0 0 0 0,-3 1 6 0,3 2 2 15,0 2 0-15,-3-2 0 0,0 3 0 0,-1-3 0 16,-2 0 0-16,6 3 0 0,-6 2-4 0,3 3-1 15,0 0 0-15,0-3 0 0,3-2-19 0,0-1 8 16,0 4-8-16,-1-1 0 0,1 3 0 0,0-5 0 16,0-1 0-16,3 1 0 15,0-1-32-15,0 1-8 0,0 0 0 0,-1-1-1 0,1-2 26 0,0-2 6 16,3-4 1-16,0-1 0 0,-3 4 8 16,3-2 0-16,-1 2 10 0,-2-2-10 0,3-1 35 0,-3 1 1 15,3 5 0-15,-3-5 0 0,-1-11-26 0,1 11-10 0,0 15 8 16,3-5-8-16,-3 1 12 0,0-6-4 0,3 2 0 0,-1-2 0 15,4 6-8-15,0-4 0 16,0 1 0-16,0-3 0 0,-1 0 0 0,1-3 0 0,3 1 0 16,0 2 0-16,0 0 0 0,-1 2-17 0,1-2 4 0,3 0 1 31,-3 0-17-31,3 0-3 0,-1 0-1 0,1-2 0 0,3 2 21 0,0-3 4 0,-4 0 8 0,4 3-13 16,-3 3 13-16,3-3 10 0,-1 3-2 0,1-6 0 15,3 0 7-15,-1 3 1 0,4 0 0 0,0 0 0 16,-3 0-2-16,-1 0 0 0,1 3 0 0,0 2 0 15,-1 9-14-15,1-9 0 0,0-8 8 0,3 3-8 16,-1 0 0-16,1 3 0 0,3 0 0 0,-1-1 0 16,-2 6 8-16,3-5-8 0,2 2 11 0,1-5-11 15,-3 0 0-15,2-3 0 0,-2 1 0 0,0 2 0 16,-4 2 0-16,1 1 0 0,0 0 0 0,-4-3 0 16,4-8 0-16,0 2 0 0,-3 1 0 0,2 0 0 0,-5 5 0 0,0 0 0 15,0-5 0-15,-4-1-473 16,1 6-87-16</inkml:trace>
  <inkml:trace contextRef="#ctx0" brushRef="#br0" timeOffset="55438.52">19457 17002 946 0,'0'0'20'0,"0"0"5"0,0 0 1 0,0 0 2 0,0-5-28 0,0 0 0 0,0 5 0 0,0-6 0 0,0 6 0 0,0-5 0 16,3 0 0-16,-3 5 0 0,3-3 0 0,-3 3-9 16,0 0 0-16,0 0 0 0,6-3 9 0,-6 3-10 15,0 0 10-15,3-5-10 0,3 2 10 0,-3 1 0 16,3 2 0-16,0-3-8 0,0 1 8 0,0 2 0 15,0-3 10-15,-1 0-10 0,4 3 23 0,0-2-2 16,0-1 0-16,3 3 0 0,-3-3 6 0,3 3 1 16,0-2 0-16,0 2 0 0,0 0 0 0,3 0 0 15,0 0 0-15,-1 2 0 0,1-2-12 0,0 3-1 16,0 0-1-16,3 2 0 0,-3-2-14 0,0 2 0 0,0 3 0 16,2 0-10-16,-2-3 10 0,0 3 0 0,3-3 0 15,-3 3 0-15,0 0 0 0,-3-3 16 0,3 1-4 0,-1-1-1 16,1-2-11-16,0 2 0 15,0-2 0-15,0 2 0 0,-3-3 0 0,3 1 0 0,0 0 0 16,0-3 0-16,-4 2 21 0,4-2-1 0,3 0 0 0,-3 0 0 16,-3 0-20-16,3 0 0 0,0 0 0 0,-3 0 0 15,0 3 0-15,-1-3 0 0,1 3 0 0,-3-1 0 16,3-2-8-16,0 0-7 0,-3 3-1 0,3-3 0 16,0 3 16-16,-3-3 0 0,3 0 0 0,-3 0 0 15,3 0 0-15,-1-3 0 0,4-2 0 0,0-1-9 16,0 1 9-16,0-3-8 0,3-2 8 0,-3-1-8 15,3 0 8-15,-1-2 0 0,4 0 0 0,-3 5-8 16,3 0-7-16,-3 0-1 0,0 3 0 0,0 0 0 16,-1-1 16-16,-2 6-9 0,0-2 9 0,-3 4-8 15,0 1-3-15,-3 2 0 0,3 3 0 0,-3 3 0 16,0 2 22-16,-3 0 4 0,0 0 1 0,3 3 0 0,-7-2 4 0,4 1 0 16,0-1 1-16,-3-1 0 15,3 0 1-15,0-2 0 0,0-1 0 0,0 1 0 0,3-3-22 0,0-3 9 16,3 3-9-16,0-5 0 0,3-1 0 0,0-2 0 15,2 0-10-15,1 0 10 16,3-2-40-16,0-1 0 0,0 0 0 0,-3 1 0 0,3-4 20 0,-1 1 3 16,-2 2 1-16,-3-2 0 0,3 0 16 0,-3 2 0 15,0 1-8-15,0 2 8 0,0-3 0 0,-1 3 12 16,1 0-1-16,3 3-1 0,-3-3 11 0,3 0 3 16,0 2 0-16,0-2 0 0,2 3 0 0,1-3 0 15,3 0 0-15,0 0 0 0,-3-3-24 0,3 1 0 16,-4-1 0-16,1-2 0 0,3 2 0 0,-3-2 0 15,-3-1 0-15,3 1 0 16,-4-3-28-16,1 3-9 0,-3-3-3 0,3 3 0 0,-3 2 16 0,0-2 4 0,-3 2 0 16,0 0 0-16,0 3 3 0,-1 0 1 0,-2 0 0 0,0 3 0 31,0 0-13-31,0-1-3 0,3 6 0 0,-6-2 0 0</inkml:trace>
  <inkml:trace contextRef="#ctx0" brushRef="#br0" timeOffset="83942.32">19281 16195 1130 0,'0'0'24'0,"0"0"6"0,0 0 1 0,0 0 1 0,0 0-32 0,0 0 0 16,0 0 0-16,0 0 0 0,0 0 10 0,0 0-10 0,0 0 8 0,0 0-8 15,0 0 0-15,0 0 0 0,0 0-12 0,0 0 12 16,0 0-11-16,-6 3 11 0,0 2-8 0,0 0 8 16,1 6 0-16,-1-3-10 0,3 2 10 0,-3-2 0 15,3 6 0-15,-3-4 0 16,3 3 0-16,0 1 0 0,0 2 8 0,0-3-8 0,0 5 11 0,0-2-11 16,0 0 8-16,3 3-8 0,-3-4 0 15,3 1 0-15,0 3 8 0,0-3-8 0,0 2 0 0,0-2 0 16,0 5 0-16,0-2 0 0,0-1 0 0,0 4 0 15,0-4 0-15,3 1 0 0,-3 2 0 0,0 0 0 16,0 0 0-16,0 0 0 0,0-2 0 0,3-1 0 16,-3 3-15-16,0-5 0 0,0 3 0 0,0-3 0 15,0-3-14-15,3 0-3 0,-3 0-1 16,3-5 0-16,-3 0-19 0,3-2-4 16</inkml:trace>
  <inkml:trace contextRef="#ctx0" brushRef="#br0" timeOffset="84895.6">19296 16155 622 0,'0'0'13'0,"0"0"3"0,0 0 1 0,3-2 2 0,3-1-19 0,0-2 0 0,0 0 0 0,0-3 0 15,6 0 0-15,-3 0-12 0,6 0 1 0,-3 0 1 16,0-3 10-16,2 3 0 0,-2 0-9 0,3 1 9 16,0-1-49-1,3 2-6-15,-3 1-1 0,0-3 0 0,0 5 44 0,-1-2 12 0,4 2 0 0,-3 1 0 16,3-1 0-16,3 3 10 0,0-2 1 0,3 2 0 15,-1 0 0-15,1-3 0 0,3 3 0 0,0-3 0 0,3 1-11 0,-4-1 0 16,4-2 0-16,-3-1 0 0,3 4 0 0,2-4 0 16,1-2 0-16,0 3 0 0,3 0 0 0,2 0 0 15,-2-1 0-15,0 1 0 0,-1 2 0 0,1 3 0 16,0-2 0-16,-3-1 0 0,2 0 0 0,1 1 0 16,0 2 0-16,0-3 0 0,-1 3 0 0,1-2 0 15,-3 2 0-15,2 0 8 0,-2 2 3 0,-3-2 0 16,3 0 0-16,-4 0 0 0,4 0-1 0,0 0 0 15,3 3 0-15,-4-3 0 0,4 2-2 0,0 1 0 16,-3-3 0-16,-1 3 0 0,-2-1 5 0,0 1 1 16,0 0 0-16,-1-1 0 0,1 1-3 0,0 0-1 0,0-1 0 0,2 4 0 15,-2-1-2-15,0 3 0 0,-3 0 0 0,0-3 0 16,-4 3-17-16,1-3-4 0,-3 3-1 16,0-3 0-16,-3 1 14 0,0-1 0 0,-1 0 0 0,1-2 0 15,0 0 0-15,0-1 0 0,-3 1 12 0,0 0-12 16,3-3 0-16,-4 2 0 0,1-2 0 0,0 0 0 15,-3 0 0-15,0 0 0 0,-3 0 8 0,3 0-8 16,-6 0 13-16,3 0-4 0,-3 3-1 0,0-3 0 16,0 3 3-16,-3-3 0 0,0 0 0 0,0 2 0 15,0 1 17-15,-3-1 4 0,3 1 1 0,-3 0 0 16,0 2 6-16,0 0 1 0,-3 1 0 0,3 2 0 16,0-3-13-16,0 0-3 0,0 3 0 0,0-3 0 15,0 3-12-15,0 0-4 0,0 0 0 0,0-3 0 16,0 3 2-16,3 0 0 0,-3 0 0 0,0 3 0 15,2-1-10-15,-2 4 0 0,3 2 0 0,3-3 0 0,-3 5 0 16,0-2-11-16,0 3 3 0,3-1 0 0,-3 3-9 16,3 3-2-16,-3 0 0 0,0 0 0 0,0 2-5 0,0 1 0 15,0-1-1-15,3 1 0 0,-3 4 11 16,-3-4 2-16,3 5 1 0,-3-3 0 0,3 0 29 0,0-3 6 16,-3 3 0-16,3-5 1 0,-3 3-13 0,0-1-2 15,0-2-1-15,0 2 0 0,0-4-9 0,0-1-12 16,0 0 2-16,0-3 1 0,0 1 9 0,-3-3-12 15,3-6 12-15,-3 1-12 0,3 0-4 0,0-1 0 16,-3-5-1-16,3 1-262 0,0-6-52 16</inkml:trace>
  <inkml:trace contextRef="#ctx0" brushRef="#br0" timeOffset="85960.34">19204 16902 593 0,'0'0'16'0,"0"0"5"0,0 0-21 0,0 0 0 16,0 0 0-16,0 0 0 0,0 0 40 0,0 0 4 15,0 0 1-15,0 0 0 0,0 0-16 0,0 0-3 16,0 0-1-16,0 0 0 0,0 0-13 0,0 0-4 0,0 0 0 16,0 0 0-16,0 0-8 0,0 0 12 0,0 0-12 0,0 0 12 15,0 0-12-15,0 0-17 0,0 0 4 0,0 0 1 16,0 0 12-16,-3 5 13 0,3 0-2 0,0 0-1 16,-3-2-10-16,3 2 12 0,0 1-12 0,-3-1 12 15,3 0-4-15,0 1-8 0,0-1 12 0,0-2-4 16,0 2-8-16,0-5 0 0,0 0 0 0,3 5 8 15,-3 0-20-15,0-5-4 0,0 0 0 0,0 0-1 32,0 0-8-32,6 0-2 0,0 0 0 0,-3-2 0 0,3 2 14 0,0-3 2 0,-6 3 1 0,6-3 0 15,-3 1 10-15,-3 2 0 0,6-3 0 0,-3 1 0 16,3-1 0-16,-6 3-8 0,3 0 8 0,3 0-8 16,-1 0 8-16,1 0 0 0,0 3 0 0,0-1 0 15,-3-2-11-15,3 3 0 0,3-3 0 0,-3 0 0 16,0 0-10-16,3 0-3 0,0 0 0 0,-3-3 0 15,3 1 0-15,0-1 0 0,0 0 0 0,0 1 0 16,0-1 14-16,2 0 10 0,-2-2-13 0,0 2 5 0,3 1 8 0,0-1 0 16,-3 3 0-16,3-3-8 0,0 3 8 0,-3 0 0 15,3 3 0-15,-3-3 0 0,3 3 0 0,-4-1-8 16,4 1 8-16,0 0-208 16</inkml:trace>
  <inkml:trace contextRef="#ctx0" brushRef="#br0" timeOffset="148985.74">797 15280 529 0,'-9'-3'11'15,"3"0"2"-15,3 1 1 0,-6 2 2 0,6-3-16 0,-3 0 0 0,3 1 0 0,-6 2 0 0,3-3 20 0,0 3 0 16,-3 0 0-16,3 3 0 16,-2-3-20-16,2 0 0 0,-3 2 0 0,3 1 0 0,3 2 0 0,-6 1 0 15,9-1 0-15,-9 0 0 0,0 1 15 0,6 2 5 16,-3-3 2-16,3 0 0 0,-3 3-5 0,0 0-1 15,6-3 0-15,-6 6 0 16,3-3-16-16,3 0 0 0,-6 0 0 0,6 0 0 0,-3 0 10 0,3-1-2 16,0 1 0-16,0 0 0 0,0 0 10 0,0 0 2 15,0 0 0-15,0 0 0 0,3 0-12 0,3 0-8 16,-3 3 12-16,3-4-12 0,-3 4 18 0,6-6-3 16,-9 3-1-16,9-2 0 0,-6 2-14 0,6-1 0 0,0-1 0 0,-6-1-10 15,3 0 10-15,-3 1-8 0,3-4 8 0,-6 4-8 16,3-1 8-16,3-2 0 0,-6-1 0 0,3 1 0 15,-3-1-12-15,0 1 0 0,0-3 0 0,0 0 0 16,-3 5 12-16,3-5-8 0,0 3 8 0,-6 0-8 16,3 2 8-16,-6-2-8 15,3-1 8-15,3 1-8 0,-3 0-5 0,0-1-1 0,0 1 0 0,3-3 0 16,-3 2 23-16,3-2 5 16,-3 3 1-16,0-3 0 0,0 0 9 0,3 0 3 0,-3 0 0 0,3-3 0 15,-3 3-9-15,6 0-2 0,0 0 0 0,0 0 0 16,-3-2-6-16,3 2-2 0,0 0 0 0,0 0 0 15,0 0-8-15,0 0 0 0,0 0 0 0,0 0 0 16,0 0-10-16,0 0-4 0,0 0-1 0,0 0 0 16,0 0-1-16,0 0-1 0,0 5 0 0,0-5 0 15,0 3 17-15,0 2 0 0,3 0 0 0,-3 1 0 16,0-1 0-16,0 0 0 0,6 3 0 0,-6-3 0 0,0 3-13 0,3 0 1 16,-3 0 0-16,0 0 0 0,0 3 12 0,6-3 0 15,-6 2 0-15,0-2 10 0,0 3-2 0,0-3 0 16,0 2 0-16,3 1 0 0,-3 2 0 0,0-2 0 15,0 2 0-15,0 0 0 0,0 3-8 0,6-3 0 16,-6 6 0-16,0-3 0 0,0 0 0 0,0-1 8 16,3 1-8-16,0 3 8 0,-3-3-8 0,6-3 0 15,-6 0 0-15,0 0 0 0,3 1 8 0,-3-4 0 16,6-2 0-16,-6 0 0 0,3 0-8 0,3 0 0 16,-6 0 0-16,0-3 0 0,3-2-15 0,-3 2 5 0,3 0 1 0,3-2-399 15</inkml:trace>
  <inkml:trace contextRef="#ctx0" brushRef="#br0" timeOffset="159538.53">2377 15587 442 0,'0'0'9'0,"0"0"3"0,0 0 0 0,-3 5 1 0,0 0-13 0,1-2 0 0,2-1 0 0,0-2 0 16,0 0 0-16,0 0-13 0,0 0 2 0,-6 6 1 15</inkml:trace>
  <inkml:trace contextRef="#ctx0" brushRef="#br0" timeOffset="160937.84">2360 15610 421 0,'0'0'12'0,"0"0"3"0,0 0-15 0,0 0 0 0,0 0 0 0,0 0 0 0,0 0 72 0,0 0 11 15,0 0 2-15,0 0 1 0,0 0-59 0,0 0-12 16,0 0-3-16,-6 0 0 0,0 3 16 0,6-3 4 16,0 0 0-16,0 0 0 0,0 0-32 0,0 0 0 15,0 0 0-15,0 0 0 0,0 0 0 0,0 0 0 16,0 0 0-16,0 0 0 0,-3 3 0 0,3-3 0 16,0 0 0-16,0 0 0 0,0 0 19 0,0 0-3 0,0 0 0 0,0 0 0 15,0 0 0-15,0 0 0 16,0 0 0-16,0 0 0 0,0 0 13 0,0 0 3 15,0 0 0-15,0 0 0 0,0 0-32 0,0 0 0 16,0 0 0-16,0 0 0 0,0 0 0 0,0 0 0 0,0 0 0 0,0 0 0 16,0 2-9-16,0-2-8 0,0 0-2 0,0 0 0 15,3 0 35-15,-3 0 8 0,6 3 0 0,0-3 1 16,-3 0-25-16,3 3 0 0,-4-3 0 0,4 0 0 16,-6 0 0-16,6 0 0 0,0 0 0 0,-3 0 8 15,-3 0-8-15,9 0 0 0,-9 0 0 0,6 0 0 16,0 0 0-16,-6 0 0 0,9 0 0 0,-3 0 0 15,-6 0 0-15,9 0 0 0,-6 0 0 0,0 0 0 16,3 0 0-16,3 0 8 0,-6 2-8 0,3-2 8 16,-3 3-8-16,-3-3 0 0,3 0 0 0,3 0 0 0,-3 3 12 15,3-1-4-15,-3-2 0 0,3 3 0 16,-4 0-8-16,4-3 8 0,-3 2-8 0,3 1 8 0,0-1-8 0,0 1 12 16,-6 0-12-16,6-3 12 0,0 2 1 0,-3-2 1 15,3 3 0-15,3 0 0 0,-6-1-5 16,3-2-1-16,-3 3 0 0,0 0 0 15,6-3 4-15,-3 0 0 0,-3 2 0 0,3-2 0 0,-3 0-12 0,3 0 0 16,0 0 0-16,0 0 0 0,3 0 0 0,-7 0 0 16,4 0 0-16,0 0 0 0,0 0 0 0,-3 0 0 15,3 0 0-15,3 0 0 0,-6 0 0 0,0 3-16 16,3-3 4-16,-3 3 1 0,3-6 11 0,3 3 0 16,-6 0 0-16,3 0 0 0,0 0 0 0,0 3 0 0,3-3 0 15,-6 2 8-15,3-2-8 0,0 0 0 0,0 3 0 0,2-3 0 16,-5 3 0-16,3-3 0 0,-3 0 0 0,0 0 0 15,3 0 0-15,3 0 0 0,-9 0 0 0,9 0 0 16,-6 0 0-16,0 2 0 0,3-2 0 0,0-2 0 16,0 2 0-16,0 0 0 0,-3 0 10 0,0 0-10 15,3-3 0-15,0 3 0 0,0 0 0 0,0-3-10 16,3 3 10-16,-6 0 0 0,3 0 0 0,0 0 0 16,2-2 0-16,-2 2 0 0,3-3 8 0,-3 3-8 15,0 0 8-15,3-3-8 0,-3 1 8 0,0 2-8 16,3 0 0-16,0-3 0 0,0 3 0 0,-6 0 8 15,6-3-8-15,0 3-12 0,0-2 4 0,3 2 0 16,-4 0 8-16,1-3 11 0,3 3-3 0,-3-3 0 16,0 3-8-16,0-2 0 0,0 2 0 0,3 0 0 15,-9 0 0-15,6 0 0 0,0 0 0 0,0 0 0 16,0-3 0-16,0 3-17 0,-1 0 4 0,-2 0 1 0,3 0 12 0,0-3 0 16,0 6 0-16,0-3 0 0,0 0 0 0,-3 3 0 15,0-3 0-15,3 2 0 0,0 1 0 0,0-3 16 16,-3 3-3-16,3-3-1 0,0 2-20 0,0-2-5 15,-1 3-1-15,1 0 0 0,0-3 22 0,0 0 5 16,0 2 1-16,3-2 0 16,-6 0-14-16,3 0-16 0,6 0 3 0,-6-2 1 0,0-1 12 0,3 3 13 15,0 0-2-15,-1 0-1 0,-2-3-18 0,3 3-4 16,0 0-1-16,0-2 0 0,-3-1 13 0,3 3-9 16,0-3 9-16,-3 3-8 0,0 0 8 0,3 0 0 15,-3-2 0-15,-1 2-8 0,1 0 20 0,0-3 5 0,0 3 1 16,-3 0 0-16,3 0-18 0,0-3-11 15,-3 3 2-15,3 0 0 0,0 0 9 0,-3 3-13 0,3 0 5 0,0-3 8 16,-3 0 0-16,0 0 18 0,3 2-2 0,-1-2 0 31,-2 0-36-31,0 0-8 0,3 0-2 0,0 3 0 0,0-3 30 0,0 0 13 0,0 0-1 0,0 3 0 16,0-3-12-16,3 0-15 0,-6 0 3 0,3 2 1 16,3-2 11-16,-4 0 0 0,1 3 0 0,0-3 0 15,0 0 0-15,0 3 0 0,0-3 0 0,0 0 0 16,0 0-9-16,0 2 0 0,-3-2 0 0,3 3 0 15,0-3 9-15,0 0 0 0,-3-3 0 0,3 3-8 16,-4 0 8-16,1 0 0 0,0 0 0 0,0-2 0 16,0 2 0-16,0 0 0 0,0-3 0 0,0 3 8 15,0 0-8-15,-3-3 8 0,3 3-8 0,-3-2 8 0,3-1 0 16,0 3 0-16,0 0 0 0,0-3 0 16,-6 3-8-16,3 0 0 0,3-2-8 0,0 2 8 0,0-3 0 15,0 3-10-15,0 0 10 0,-3-3 0 0,3 3 0 0,-4 3 14 16,4-3-1-16,-3 0 0 0,0 0-13 0,3 0-18 15,3 0 4-15,-3 0 1 0,-3 0 13 0,3 0 0 16,-3 0 0-16,3 0 0 0,0 0 0 0,0 0 0 16,-3 0 0-16,6 0 0 0,-6 0 0 0,3 0 0 15,3 0 0-15,-3 0 0 0,3 0 0 0,-6 0 0 16,3 0 0-16,0 0 0 0,-1 0 0 0,1-3 0 0,0 3 0 16,0 0 0-16,0 0 0 0,0 0 0 15,0 0 0-15,-3 0 0 0,3 0 0 0,-3 0 0 0,0 0 0 16,3 0 0-16,-6 3 0 0,3-3 0 0,3 0 0 0,-6 0 0 15,3 3 0-15,0-1 0 0,3-2 0 0,-6 0 0 16,3 0 0-16,-3 0 0 0,3 3 0 0,-3-3 0 16,3 3 0-16,-3-3 0 0,3 2-12 0,-3-2 3 15,6 3-12-15,-3 0-3 0,-3-3 0 0,0 0 0 16</inkml:trace>
  <inkml:trace contextRef="#ctx0" brushRef="#br0" timeOffset="176274.05">1112 10798 403 0,'0'0'8'0,"0"0"3"0,0 0 0 0,0 0 1 0,0 0-12 0,0 0 0 16,0 0 0-16,0 0 0 0,0 0 0 0,0 0 0 15,0 0 9-15,0 0-9 0,0 0 0 0,0 0 0 16,0 0 0-16,0 0 0 0,3 0 0 0,-3 0 0 16,0 0 0-16,6 2 0 0,-3-2 0 0,-3 0 0 15,0 0 0-15,6 0 0 0,-6 3 8 0,3-3 1 16,6 3 0-16,-9-1 0 0,3 1-9 0,-3-3 0 0,0 3 0 0,6-1 0 16,3 1 0-16,-6-3 0 0,0 2 0 0,3 1-11 15,-6-3 11-15,3 3 0 0,3-1 0 0,-6 4 0 16,9-4 0-16,-6 1 0 0,3 0 0 0,-6 2 0 15,6-2 0-15,3-1 0 0,-3 1 0 0,-3-3 8 16,5 3-8-16,1-1 0 0,-6 3 0 16,3-2 0-16,3 2 0 0,-3-2 8 0,3 2-8 0,-3-2 8 15,3 0-8-15,-6 2 0 0,3 0 0 0,0 0 0 16,3 1 0-16,-3-1 0 0,3-2 0 0,-6 2 0 16,6-2 0-16,0-1 0 0,-1 4 0 0,-5-6-8 15,6 0-1-15,0 0 0 0,0 2 0 0,-6-2 0 16,6 0-18-16,0 0-3 0,0 0-1 15,-6-2 0-15,6-1 31 0,0 0-9 0,0 1 9 0,0-1 0 16,-3 3 22-16,3-3 10 0,0 1 1 0,-4 2 1 16,1-3-23-16,3 0-11 0,0 3 10 0,0-2-10 0,0 2 18 15,0-3-2-15,0 3-1 0,0-3 0 0,0 3-15 0,3 0 9 16,-3 0-9-16,-3 0 8 0,3-2 0 0,0 2 0 16,-1 0 0-16,1 0 0 15,3-3-8-15,-3 3 0 0,-3 0 0 0,3-2 0 0,3-1 0 0,-9 3 0 16,6-3 0-16,0 3 0 0,0 0 12 0,-6 0 1 15,3 0 0-15,3 0 0 0,-6 0 11 0,6 0 3 16,-1 0 0-16,-5 0 0 0,3 0-19 0,-3 0-8 16,3 0 8-16,-3 0-8 0,6 0 0 0,-9 0 0 15,9 0 0-15,-6 0 0 0,0 3 0 0,0-3 0 0,3 0 0 16,0 0 0-16,-3 0 0 0,3 0 0 16,-3 0 0-16,3 0 0 0,-3 0 0 0,6 0 0 0,-6 0 0 0,3 0 0 15,3-3 0-15,-6 3-14 16,3-2 2-16,0-1 0 0,2 0-10 0,-2-2-2 15,0 2 0-15,0 3 0 0,3-2 5 0,0-4 1 0,-3 4 0 0,0-3 0 16,3 2-6-16,0 0 0 0,0-2-1 0</inkml:trace>
  <inkml:trace contextRef="#ctx0" brushRef="#br0" timeOffset="212853.72">904 5622 396 0,'0'0'8'0,"0"0"3"0,-6-5 0 0,3 2 0 0,3 1-11 0,-9-3 0 16,3 2 0-16,3 0 0 0,-6 1 20 0,0-1 1 16,6 0 1-16,-6 1 0 0,1 2 6 0,-1 0 0 15,0 0 1-15,0 0 0 0,3-3 1 0,-3 3 0 16,-6 0 0-16,3 0 0 0,3 3-21 0,-3-3-9 15,3 2 8-15,-3 4-8 0,4-1 0 0,-4-2 0 0,3 2 0 0,0 0 0 32,0 0-23-32,-3 1-9 0,-3 2-3 0,6-3 0 0,3 0 53 0,-3 3 10 0,0-3 3 0,-3 1 0 15,3 4-31-15,1-2 0 0,2 0 0 0,0 0 0 16,-3 0 0-16,3 0 0 0,3-3 0 0,3 3 0 16,-6 0 0-16,3 0 0 0,3 0 0 0,0 3 0 15,3 2 9-15,-3 0-9 0,6-5 8 0,-6 3-8 16,3-1 8-16,3 1-8 0,-6-3 8 0,3 2-8 15,6 1 0-15,-9-1 0 0,3 1 0 0,3-3 0 16,-4 3 0-16,4-1 0 0,-6-2 0 0,0 0 0 16,3-3-8-16,-3 3 8 0,0 0 0 0,-3 0 0 15,3-3 0-15,0 1 0 0,-6-4 0 0,4 4 0 16,2-1 0-16,-6-2 0 0,3 2 0 0,-6-5 0 16,0 3 0-16,6-3 12 0,-6 0-12 0,0 2 12 15,0 1-12-15,0-1 8 0,0-2-8 0,3 3 8 16,-3-3-8-16,0 0 0 0,0 3 9 0,0-3-9 0,6 2 0 0,-5-2 9 15,2 3-9-15,6-3 0 0,0 0 0 0,0 0 0 16,-3 0 0-16,3 0 0 0,0 0 0 0,0 0 0 16,0 0 8-16,-6 3-8 0,6-3 0 0,-3 5-19 15,3-5 4-15,0 3 1 0,0 2 2 0,3 0 0 16,-3-2 0-16,6 2 0 0,-3-2 12 0,3 2 0 16,2 0 0-16,-5-2 0 0,3 2-9 0,-3 1 1 15,6 2 0-15,-6-3 0 0,6 0 8 0,-3 0 0 16,0-2 0-16,0 2 0 0,-6 3 0 0,9 0 11 15,-6-2-3-15,3 1 0 0,-3 4-8 0,0-3 0 16,3 0 0-16,-6 3 0 0,9-1 0 0,-9 1-11 16,3-1 3-16,3 1 0 0,-6-1 8 0,3 1 0 15,-3 0 0-15,6 2 0 0,-3 0 0 0,0 0 0 16,-3-2 0-16,6 2 0 0,-6 0 9 0,0 3-9 16,2-3 12-16,-2 3-12 0,6 0 0 0,-6 0 0 0,0 0 0 0,3 0 0 15,-3 0-24-15,6 2 0 0,-6 3 1 0,0 1 0 16,3-4 49-16,-3-2 10 0,3 2 1 0,-3-2 1 15,6 3-20-15,-6-1-4 0,0 1-1 0,0-3 0 16,3 2-13-16,-3-2 11 0,6 3-11 0,-6-3 10 16,0 2-10-16,0-2 0 0,3 0-10 0,-3 2 10 15,0-2 0-15,0-3 0 0,6-2 0 0,-6 2 0 16,0 3 0-16,0 0 12 0,0-5-1 0,0-3 0 16,0 2-11-16,0-2 0 0,3-3 0 0,-3 1 0 15,3-1 0-15,-3-2 0 0,0-3 0 0,0 0-353 16</inkml:trace>
  <inkml:trace contextRef="#ctx0" brushRef="#br0" timeOffset="-145853.4">761 4416 504 0,'0'0'14'0,"-3"0"3"0,-3 0-17 0,3 0 0 16,-6 3 0-16,6-1 0 0,-6-2 0 0,1 3 10 16,-1-1-10-16,0 4 8 0,0-4 0 0,-3 4 0 15,3-4 0-15,0 4 0 0,-3-1-8 0,3 0 0 16,0 1 0-16,6-1 0 0,-6 0 12 0,-3 3 0 16,3-3 0-16,3 3 0 0,-2-5-12 0,2 2 0 15,0 1 0-15,3-4 0 0,-6 1 27 0,9-1 0 0,-6 4 0 0,3-1 0 16,3-2-19-16,-6 2-8 0,6 0 8 0,0 1-8 15,-3-1 9-15,3 0-9 0,0 0 10 0,3-2-10 16,-3 2 0-16,0 1 0 16,6 2 0-16,-6 0 0 0,3-3 0 0,3 3-8 15,-3-3 8-15,3 3 0 0,-3 3 0 0,3-3 0 0,-3-1-8 0,0 1 8 16,3 0 0-16,-4 3 0 0,4-1-8 0,-6-4 8 16,3 2 0-16,-3 2 0 0,0-2-8 0,0 0 8 15,0-3 0-15,-3 1 0 0,3-1 0 0,-6 0 0 16,6 1-8-16,-2-4 8 0,-4 1-12 0,6-3 12 15,-3 3-15-15,0-1 4 0,-3 4 1 0,3-6 0 16,3 0 10-16,-9 0 14 0,9 0-3 0,0 0-1 16,-9 0-10-16,3-6 0 0,0 6-12 0,6 0 12 15,0 0 0-15,-6-2 0 0,6 2 0 0,-3-3 0 16,3 3 0-16,0 0 0 0,0 0 8 0,0 0-8 16,-9 0 0-16,3 3 0 0,0-3 0 0,6 0 0 0,0 2 0 0,0-2 0 15,0 0 0-15,-6 6 0 16,6-1-17-16,0-3-9 0,6 4-2 0,-6-1 0 15,0 0 13-15,0 1 3 0,0-1 0 0,3 0 0 0,-3 0 12 0,3 1 0 16,-3 2 0-16,6 0 0 0,-6 0 0 0,3 0 0 16,-3-1 12-16,6 1-12 0,-3 3 15 0,3-3-4 15,-6 3-1-15,3-4 0 0,0 4-10 0,3 2 0 16,-3 3 0-16,3-3 8 0,-6 1-8 16,3-1 0-16,3 5 0 0,-6-2 0 0,0 0 0 0,3 3 0 15,-3-4 0-15,6 4 0 0,-3 2 0 0,-3-2 0 16,3-1 0-16,-3 1 0 0,6-3 0 0,-4-1 0 15,4 4 0-15,-6-3 8 0,3 0-8 0,3 0 0 0,-6-3-12 16,3 3-156-16,0-3-30 0</inkml:trace>
  <inkml:trace contextRef="#ctx0" brushRef="#br0" timeOffset="-130285.47">970 9694 889 0,'-6'0'19'0,"0"0"4"0,3-2 1 0,-3-1 2 0,3 0-26 0,3 3 0 0,-9 0 0 0,6 0 0 15,-3-2 20-15,3 2 0 0,-6-3-1 0,3 3 0 16,0 5-11-16,0-2-8 0,-3-3 9 0,6 3-9 15,-6 5-10-15,0-3-8 0,0 6-2 0,6-4 0 16,-6 1 8-16,-2 0 0 0,2 3 1 0,0-3 0 16,-3 2-5-16,3 1 0 0,3 0-1 0,-3 2 0 15,0 0 3-15,-3 3 1 0,3 0 0 0,0 0 0 16,3 0 13-16,-3 2 0 0,-5-2 0 0,8 5 0 16,-9 0 0-16,6 3 0 0,-3 3 0 0,0-4 0 15,3 6 0-15,-3 1-14 0,-3-4 4 0,3 3 1 0,0 6 9 0,-2-1 12 16,-1 0-2-16,-3 3-1 0,6 0 19 0,-6 3 3 15,6 0 1-15,-6-1 0 0,0 4-21 0,7-1-11 16,-4 3 12-16,0 0-12 0,-3 0 0 0,0 0 0 16,6 0 0-16,0 3 0 0,-6 2 0 0,1 0-16 15,5 8 2-15,-6-2 0 16,6 0-19-16,-6 2-4 0,6 0-1 0,-3 3 0 0,0 0 38 0,0 0 0 16,1-3 0-16,-1 0 0 0,3 3 34 0,0-3 14 0,-3 3 4 15,3 0 0-15,3 0-21 0,6-3-4 0,-6 5-1 0,6-2 0 16,-6-3-12-16,9 3-2 0,-6 0-1 0,6-3 0 15,0 3-11-15,0-3-17 16,0 3 4-16,0 0 1 0,6 0 2 0,-6 0 1 0,3 2 0 0,6 1 0 16,-9 2-4-16,3-5-1 0,3-3 0 0,-3 3 0 15,3 2 14-15,-3-5-9 16,3 1 9-16,0-6-8 0,0-3 8 0,-3-2-8 0,3-4 8 0,-3-1-8 31,3-3-20-31,-6 2-3 0,3-2-1 0,6 5 0 0,-6-1 18 0,3-1 3 0,3 2 1 0,-6 0 0 16,5 0-10-16,1 0-1 0,0 2-1 0,-6 4 0 15,6 2 22-15,0-6 0 0,0 3 0 0,-6-2 8 16,6-3 9-16,3 0 2 0,-3-3 0 0,0-2 0 16,0 0 6-16,-6-6 2 0,6-5 0 0,-3 0 0 15,2-5-3-15,-2-3 0 0,0-2 0 0,3-1 0 16,0 1-24-16,0-3 8 0,-6 2-8 0,6-4 0 0,0-4 0 16,0 3-14-16,3-5 2 0,-3 0-384 15</inkml:trace>
  <inkml:trace contextRef="#ctx0" brushRef="#br0" timeOffset="-128769.13">13840 9869 1494 0,'0'0'32'0,"0"0"8"0,0 0 0 0,0 0 3 0,0 0-35 0,0 8-8 0,3-3 0 0,0 3 0 16,0 0-14-16,3 3-5 0,3-1-1 0,-3 1 0 15,6 2 20-15,-6-2 0 0,6 5 0 0,-3-3 0 16,6 3 0-16,-4-1-10 0,1 4 10 0,0 0-8 16,0 2 8-16,0 0 0 0,3 0 0 0,-3 3-8 15,3 2 0-15,-3 3 0 0,3 6 0 0,-1-1 0 16,4 6 8-16,0 0 8 0,3-1-8 0,0 4 11 0,0 2 2 0,-1 0 1 16,-2 5 0-16,3-3 0 15,0 4 16-15,-3-4 3 0,3 1 1 0,-3 0 0 0,-1-1-34 0,-2 3 0 16,3 1 0-16,-3-4 0 0,0 1 0 0,0-3 0 15,0 0 0-15,-3 3 0 0,2 2 0 0,-2 0 0 16,3 3 0-16,-6-3 0 0,3 3 0 0,-3-2 0 16,0-4 0-16,0 3 0 0,-3 1 0 0,-3-4 0 15,3-2 0-15,0 3 0 0,0-3 0 0,-3 0 0 16,0 0 0-16,0 0 0 0,-3 2-8 0,0 1-9 16,3-3-2-16,-3 0 0 0,3-3 3 0,-3 3 1 15,0-2 0-15,-3 2 0 0,0-3 15 0,0 3 0 16,3 0 0-16,-3 0 0 0,0 0 0 0,3 0 0 0,-3-3 0 0,-3 1 0 15,3 2 0-15,-3 0 0 0,0 2 0 16,0-2 0-16,-3 3 0 0,3-3-12 0,0 2 12 0,-3-2-12 16,0 0 12-16,0 0 10 0,0-2-2 15,-3 2 0-15,1 2 18 0,-1-4 3 0,-3-1 1 0,3-2 0 16,0 7-7-16,-3-2-2 0,3 0 0 0,-3 0 0 16,0-3-9-16,1-2-1 0,-1-3-1 0,3-5 0 15,-6 2-10-15,3 3 0 0,0-2-10 0,-3 2 10 16,-3 0-16-16,1 0 2 0,2-3 1 15,-3 1 0 1,0-1-24-16,-3-2-5 0,3 2-1 0,1-2 0 0,-1 2 28 0,0-2 6 0,0 3 1 0,0-1 0 16,0 0 8-16,1 1 0 0,2-4 0 0,-3 1 0 15,0 0-8-15,-3-6 0 0,6 1 0 0,-3-1 0 16,1-2 8-16,2 0-8 0,0 0 8 0,0-3-8 16,3-3 8-16,0 1-8 0,0 0 8 0,4-4-8 15,-1-1 0-15,0-4 0 0,3 3 0 0,-3-5-591 16</inkml:trace>
</inkml:ink>
</file>

<file path=ppt/ink/ink2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3T09:17:46.867"/>
    </inkml:context>
    <inkml:brush xml:id="br0">
      <inkml:brushProperty name="width" value="0.05292" units="cm"/>
      <inkml:brushProperty name="height" value="0.05292" units="cm"/>
      <inkml:brushProperty name="color" value="#FF0000"/>
    </inkml:brush>
  </inkml:definitions>
  <inkml:trace contextRef="#ctx0" brushRef="#br0">17076 8049 774 0,'0'0'16'0,"0"0"4"0,0 0 1 0,0 0 2 0,0 0-23 0,0 0 0 0,6-3 0 0,-3 0 0 15,0 3 0-15,0 0 0 0,0 3 0 0,3-3-8 16,-3 0 0-16,-1 0 0 0,4 0 0 0,-3 3 0 15,0-1 8-15,3 1 11 0,0 0-3 0,0-3 0 16,0 0 20-16,-3 0 3 0,3 0 1 0,3-3 0 16,-3 6-10-16,3-3-2 0,-3 0 0 0,3 0 0 15,3 2-8-15,-3-2-1 0,0 3-1 0,0-3 0 16,-1 3 16-16,4-11 3 0,-3-6 1 0,0 9 0 16,3 13-5-16,-3 0-1 0,3-3 0 0,0-5 0 15,-3 3-6-15,3-3-2 0,0 0 0 0,0 0 0 16,2 0-16-16,-2-3 0 0,3 1-13 0,0-4 5 15,0 4 8-15,0-1 0 0,3 3 0 0,-3 0 0 16,2 0 31-16,-2 0 1 0,3 0 1 0,-3 0 0 16,3-3-33-16,-3 1 0 0,0 2 0 0,0-3 0 15,2 0 0-15,-5 3-12 0,3 0 0 0,0-2 0 16,-3-1 12-16,3-2 16 0,-3-3-3 0,0 3-1 0,3 5-4 0,-4 0-8 16,1 2 11-16,3 1-11 0,-3 0 10 0,0-1-10 15,0-7 8-15,0 8-8 0,0 2 15 16,0 0-3-16,0-2 0 0,0 2 0 0,2 0-12 0,-2 1 0 15,0 2 8-15,0-6-8 0,3 1 9 0,-3-3-1 16,0 0 0-16,3 3 0 0,-3 2-8 0,2 0 0 16,-2-5 0-16,0 3 0 0,3-3 0 0,-3 0 0 15,0 2 0-15,3-2 0 0,-3 3 0 0,0-3-11 16,3-3 3-16,-4 3 0 0,1 0 8 0,3 0 0 16,0 0 0-16,0-2 0 0,0-1 0 0,3 0 0 15,-3 6 0-15,0-3 0 0,2 0 0 0,-2 0 8 0,0 3-8 0,0-3 11 16,-3-3-11-16,3 8 10 15,-3 11-10-15,0-8 10 0,3-13-10 0,-4 0 10 16,1 2-10-16,0 3 10 0,0 0-10 0,0 0 0 0,0 0 0 0,0-3 0 16,0 3 0-16,0 0 0 0,3 0 0 0,-4-2 0 15,4-1 0-15,0 0 0 0,0 3 0 0,0 0 8 16,3-2-8-16,-3 2 0 0,3-3-12 0,-1 3 12 16,1-3-11-16,0 1 11 0,0 2-8 0,0-3 8 15,3 3 0-15,0-2 0 0,-4-1 9 0,1 0-9 16,3 3 0-16,-3 0 0 0,0 0 0 0,3 0-12 15,0 3 12-15,2-3 16 0,1 3-3 0,3-3-1 16,-3-3 5-16,3 8 1 0,-4 6 0 0,4-3 0 16,0-14-18-16,0 4 0 0,0-1 0 0,-4 0-9 15,4 1 9-15,-3 2 8 0,3 0-8 0,0 0 11 0,-1 0-11 16,4 5 0-16,0 0 0 0,-3-2 0 0,2-8 0 16,-2 5 0-16,0 0 0 0,0-3 0 0,-3 3 0 0,-1-3-11 15,1-2 11-15,0 3-8 0,0-1 8 0,0 0 0 16,-1 1 8-16,1-4-8 15,0 1 0-15,0-3 8 0,-3 3-8 0,3-1 0 16,-4 1-40-16,1 3-13 0,-3-4-3 0,0 1-584 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43:39.602"/>
    </inkml:context>
    <inkml:brush xml:id="br0">
      <inkml:brushProperty name="width" value="0.05292" units="cm"/>
      <inkml:brushProperty name="height" value="0.05292" units="cm"/>
      <inkml:brushProperty name="color" value="#FF0000"/>
    </inkml:brush>
  </inkml:definitions>
  <inkml:trace contextRef="#ctx0" brushRef="#br0">5637 7657 482 0,'0'0'10'0,"0"0"2"0,-3-5 1 0,3 5 2 0,0 0-15 0,0 0 0 16,0 0 0-16,0 0 0 0,0 0 26 0,0 0 2 15,0 0 1-15,6 0 0 0,0-3-29 0,-3 3 0 16,0-3 0-16,3 1 0 0,0-1 21 0,0 3 8 16,2-2 2-16,-2-1 0 0,3 0-18 0,0 1-3 15,0-1-1-15,0 3 0 0,0-3 25 0,3 3 5 0,0-2 1 0,0 2 0 16,-3 2-24-16,3-2-4 0,0 3 0 0,-1 0-1 15,1-1-11-15,0 1 8 0,0-3-8 16,0 0 8-16,0 0-8 0,-3 3 12 0,3-1-12 0,-3 3 12 16,0-2-12-16,3 2 12 0,-4-2-12 0,1 2 12 15,0 1-4-15,0-4 0 0,-3 4 0 0,3-4 0 16,0 4-8-16,0-1 0 0,0 0 0 0,0-2 0 16,0 2 28-16,0-2 3 0,0-1 1 0,3-2 0 15,-3 3-32-15,-1 0-15 0,-2-1 2 0,3 1 0 16,0-3 21-16,0 0 4 0,3-3 0 0,-3 1 1 15,3 2-4-15,-3-3-1 0,0-2 0 0,3 2 0 16,0 0-8-16,-3-2-9 0,2 0 9 0,-2 0-13 16,3-3 13-16,-3 0 0 0,3 2 9 0,-3 4-9 15,-3 2 8-15,3 0-8 0,-3 0 0 0,3 2 0 16,0-2 0-16,0 3 0 0,-3 0 0 0,0-1 0 0,0-4 16 0,2 2-4 16,1 0 0-16,-3 0 0 0,3 0-12 0,0 0 0 15,3 2 0-15,0-2 0 0,-3 3 0 0,3-3 0 16,3 3 0-16,-3-3 0 0,0 0 0 0,2 2 0 15,-2 1 0-15,3 0 0 0,-6 2 0 0,3-3 0 16,0 1 0-16,0 0 0 0,-3-1 0 0,0 1 0 16,0 0 0-16,0-1-10 0,2 1 10 0,-5-3 0 15,3 0 0-15,0 3 0 0,0-1 17 0,0 1-1 16,3 0 0-16,-3-3 0 0,6-3-6 0,0 0-2 16,0 1 0-16,0-4 0 0,2 4-8 0,1 4 0 15,0 6 0-15</inkml:trace>
  <inkml:trace contextRef="#ctx0" brushRef="#br0" timeOffset="8298.21">7649 7588 630 0,'0'0'13'0,"0"0"3"0,0 0 1 0,0 0 2 0,0 0-19 0,0 0 0 0,0 0 0 0,0 0 0 16,0 0 15-16,6 0-1 16,-3 3 0-16,-3-3 0 0,3 0-4 0,3 3-1 0,-3 2 0 0,0-3 0 15,3 1 14-15,-3 0 2 0,3-1 1 0,0 1 0 16,0 0-26-16,-1-3-16 0,1 2 3 0,3-2 0 15,0 0 13-15,0 0 0 0,0 3 0 0,0-3 0 16,3-5 23-16,0-1 7 0,-3 4 2 0,3-1 0 16,0 0-8-16,0-2-2 0,2 3 0 0,-2-4 0 15,0 1 16-15,0 0 3 0,0-1 1 0,0 4 0 16,0-4-18-16,0 4-3 0,0-3-1 0,0 2 0 16,-3 0-8-16,-1 1-1 0,1-4-1 0,0 4 0 15,0-1-10-15,-3 3 8 0,3 0-8 0,-3 3 8 16,0-3-8-16,-3 2 0 0,0 1 0 0,0 0 8 15,3-1 1-15,-3 4 0 0,0-1 0 0,0 0 0 16,0 0-9-16,0 1-12 0,-3-4 2 0,3 4 1 16,0-4 9-16,0 1 0 0,0 2 0 0,3-2 0 15,0-3 0-15,0 0-8 0,2-3 8 0,1 1-8 16,0-1 8-16,0 0 14 0,3 1-3 0,0-1-1 0,0-2 10 0,3-1 1 16,0 4 1-16,0-1 0 0,0 0-22 0,-1 1-15 15,1-1 3-15,0 3 0 0,0-5 12 0,-3 5 16 16,3 3-3-16,-3-1-1 0,0-2-12 0,-3 3-16 15,3-1 3-15,-4 1 1 0,1-3 12 0,-3 3 0 16,3 2 0-16,0-2 0 0,-3 2 0 0,0 0 0 0,3 1 0 16,-3-1 0-16,3-3 0 0,-3 1 0 0,3 2 0 15,0-2 0-15,0 2 0 0,-3-2 0 0,3-3 0 0,-4 3 0 16,4-1 0-16,0 1 0 16,3 0 0-16,-3-1-9 0,3 1 9 0,0 2 0 0,-3-2 0 0,3 2 0 15,0 3 14-15,0-5-2 0,0-1 0 0,2 1 0 16,-2-3-12-16,0 3 0 0,3-6 0 0,0 3 0 15,-3 0 0-15,3 5 0 0,-3 14 0 0,0-17 0 16,0-9 0-16,-1-7 0 16,1 9 0-16,-3 0 0 0,3-1 0 0,-3 1 0 0,0 0 0 0,0 0 0 15,0 2 0-15,0 0-16 0,-3 3 3 0,3-2 1 16,0-1 12-16,-3 0 16 0,2 1-3 0,1-1-1 16,-3 0-12-16,3 3 0 0,0 0 0 0,0 0 0 15,0 0 0-15,0-2 0 0,3-4 0 0,-3 4 0 16,0 2 0-16,3 0 0 0,-3-3 0 0,0 0 0 0,2 3-13 15,-2 0-6-15,0 0-1 0,0 0-553 16</inkml:trace>
  <inkml:trace contextRef="#ctx0" brushRef="#br0" timeOffset="36674.9">6309 7162 939 0,'0'0'20'0,"0"0"5"0,0 0 1 0,0-5 1 0,0-6-27 0,3 3 0 0,0-2 0 0,0-1 0 16,0 1 0-16,3-4 8 0,0 1-8 0,-3 0 0 15,0 0 8-15,0 0-8 0,3-1 8 0,-3-2-8 16,0 3 0-16,3-3 0 0,-3-2 0 0,-3-3 0 16,0-3 0-16,0 0 0 0,0-2 0 0,0-1 0 15,0 3 0-15,-3-2-9 0,0-1 0 0,0 1 0 16,0-1 9-16,0 1-8 0,-3 2 8 0,0-2-8 15,0 2 8-15,-3-3 0 0,0 1 0 0,1 0 0 16,-1 2 11-16,0-3 1 0,0 3 0 0,0 1 0 16,0 2 12-16,-3-3 4 0,3 3 0 0,-3-3 0 15,3 3-8-15,-3-3 0 16,0 0-1-16,0 0 0 0,-5 3-10 0,2 0-1 0,0-3-8 0,0 3 12 0,0-3-4 0,-3 3-8 16,3 2 11-16,-5 1-11 0,-1-1 10 0,0 3-10 15,-3 1 8-15,6-1-8 16,-3 2 0-16,1 1 0 0,-1 0 0 0,-3 2 0 0,3 3 35 0,0-2 1 15,3 5 1-15,-3-3 0 0,1 0-29 0,-4 2-8 16,-3 1 0-16,3 2 0 0,0 1 0 0,1-1 0 0,-1 3 0 16,0 0 0-16,-3-2 0 0,3-1 0 15,1 3 0-15,-1 0 0 0,0 3 0 0,0-1 0 16,-3 1 0-16,1 2 0 0,-1-2 0 0,-3 2 0 0,0 0 0 0,0 3 11 16,-2 0 7-16,2 0 2 0,0 3 0 0,0-1 0 15,4 4-20-15,-4-1 0 0,3 0 0 0,-3 0 0 16,4 3 0-16,-4-3 10 0,0 6-10 0,0-6 8 15,0 3-8-15,4 2 0 16,2 1 9-16,0 2-9 0,3-2 0 0,3 2 0 0,-2-3 0 0,2 4 0 16,3-7-16-16,0 7 3 0,0-4 0 0,-3 1 0 15,3 2 1-15,0-3 0 0,1 3 0 0,-1-2 0 16,-3 0 12-16,3 2 0 0,0-3 0 0,3 3 0 16,-3 3-14-16,0-3 3 0,0 1 1 0,4-4 0 15,-4 3 18-15,3-2 3 0,3-1 1 0,0 1 0 16,3-3-4-16,0-3-8 0,0 0 12 0,3-2-4 15,0-3-40-15,0 2-9 16,0-5-2-16,3 3 0 0</inkml:trace>
  <inkml:trace contextRef="#ctx0" brushRef="#br0" timeOffset="37046.9">4488 6305 929 0,'0'0'26'0,"0"0"6"0,0 0-32 0,0 0 0 15,-3 5 0-15,3-5 0 0,0 0 8 0,-3 3-8 0,0 2 0 0,0 1 0 32,3-1-23-32,-3 3-11 0,3 2-2 0,0 1-1 15,-6 0-41-15,3 2-8 0,0 3-2 0,-3 0 0 16,0-1 16-16,0 7 2 0,0-1 1 0,0 3 0 0,-3 2 69 0,3-2 24 0,-3 0 0 0,1 2 0 15,-1 3 70-15,0 0 14 0,0 0 2 0,0-2 1 16,0-1-33-16,0 1-6 0,3-3-2 0,3-1 0 16,-3 1-4-16,3-3-1 0,0-2 0 0,0-1 0 15,-3-2-26-15,6-2-6 0,-3-4-1 0,6 1 0 16,-3-3-18-16,6-3-4 0,0-2-1 0,0-1 0 16,0-2-9-16,3-2 0 0,3-4 9 0,3-2-9 15,0 0 0-15,-1-7 0 0,7 1 0 0,0-4 0 16,3-1 0-16,0 1-16 0,3-1 4 0,-4 1 0 15,4-1-6-15,-3 3-2 0,0-2 0 0,-3 2 0 0</inkml:trace>
  <inkml:trace contextRef="#ctx0" brushRef="#br0" timeOffset="41702.83">4318 7813 806 0,'0'0'17'0,"0"0"4"0,3-5 1 0,-3 0 2 0,3-3-24 0,-3 2 0 15,0 6 0-15,0-5 0 0,3 0 56 0,-3 5 6 16,0 0 2-16,0-6 0 0,-3 1-52 0,3 5-12 16,0 0 0-16,0 0 0 0,0 0 0 0,-3-5 0 15,3 5 0-15,-3-5 0 0,3 5 0 0,-3-3 0 16,3 3 0-16,-6 0 0 0,6 0 21 0,-6-3 2 0,3 6 0 0,-3-3 0 16,6 0-23-16,-6 3-8 0,0 2 0 0,0 0 0 15,4 3 8-15,-4 0 0 0,3 0 0 0,-3 0 0 16,0 0 0-16,0 2 9 0,3 4-1 0,0-4-8 15,0 6-11-15,3-3-9 0,-3 1-1 0,3 1-1 16,0 1 44-16,0 3 9 0,3-1 1 0,0 4 1 31,0-1-53-31,3 0-10 0,0 3-2 0,0 0-1 0,3-3 33 0,-1 2 0 0,-2 1 0 0,3 0 0 16,-3 3 18-16,0-6 10 0,0 3 3 0,-3-3 0 16,0 0-50-16,0 0-9 15,-3 0-3-15,0-2 0 0,0-1 31 0,-3-2 0 0,3 0 0 0,-3 0 0 16,0-3 12-16,0 0 9 0,3-2 2 0,-3 0 0 15,0-4-23-15,0 1 0 0,0-5 0 0,3 2 0 16,-3 1-18-16,-3-4-5 0,6-2-1 0,-6 0-292 16,0 0-58-16</inkml:trace>
  <inkml:trace contextRef="#ctx0" brushRef="#br0" timeOffset="41973.45">4044 8120 806 0,'0'0'17'0,"0"0"4"0,3-5 1 0,0-3 2 0,0 3-24 0,3 2 0 16,0-2 0-16,3-1 0 0,3-2 72 0,0 3 9 16,0 0 3-16,6 2 0 0,0 1-56 0,2-1-10 0,1 3-2 0,3 0-1 15,0-3-15-15,-3 3 0 0,-1 0 0 0,1 3-10 31,-3-3-17-31,-6 3-3 0,3-1-1 0,-3 1 0 0,-3-1 21 0,0-2 10 0,-3 3-10 0,0 0 10 16,0-3 0-16,0 2 0 0,-3-2 0 0,0 3 10 16,-3 0-10-16,0-3 0 0,0 0 0 0,0 0 0 31,0 0-49-31,0 0-12 0,0 0-3 0,0 0 0 0</inkml:trace>
  <inkml:trace contextRef="#ctx0" brushRef="#br0" timeOffset="42540.47">4592 8022 1036 0,'0'0'23'0,"0"0"5"0,0 0 0 0,0 0 1 0,0 0-29 0,0 0 0 16,0 0 0-16,-6 0 0 0,0 0 31 0,0-2 0 15,0 2 0-15,-3-3 0 0,3 3-11 0,-6 0-1 16,3 3-1-16,1-3 0 0,-1 2-2 0,-3 1-1 15,3-1 0-15,0 1 0 0,0 2-15 0,3 1 0 16,-3 2 0-16,3-3 0 0,0 3 0 0,0 0-12 16,3 0 3-16,-3 2 0 0,3 1 9 0,0-3 12 15,3 2-2-15,0 1-1 0,0 0-9 0,3-3 0 16,0 2 0-16,0 1 0 16,3-3-20-16,-3 0-5 0,6-6-2 0,-3 1 0 0,0 0 43 0,3-3 9 0,0 0 2 0,0 0 0 15,0-6-27-15,3 1 0 16,-3-3 0-16,2 3 0 0,1-3 0 0,-3-3-12 0,3-5 0 15,0 0 1-15,-3-2 11 0,3-1 16 0,-3-2-4 0,0-3-1 16,3 3 6-16,-3-3 2 0,0 1 0 0,-1-1 0 16,-2 0-19-16,0 0 0 0,-3-2 0 0,0-3 0 31,0 5-24-31,0-3-8 0,-3 4-1 0,3 1-1 0,-3 1 34 0,0 3-8 0,-3 4 8 0,0 1 0 16,3 3 24-16,0 2 9 0,0 2 2 0,0 6 0 15,0 0-15-15,0 0-4 0,0 0 0 0,0 0 0 16,0 6-16-16,0 2 0 0,0 2-11 0,0 3 11 15,0-2 0-15,3 5 0 0,-3-3 0 0,0 6 0 16,3 2-15-16,-3 0 1 0,0 3 0 0,3-3 0 16,0 3 14-16,3-3 0 0,-3 5 0 0,3-2 0 15,0 3-12-15,0-4-5 0,0 1-2 0,0 0 0 0,3 0 19 0,0-3 0 16,0 0 0-16,0 0 0 0,-3 1 0 0,3-4 0 16,-1 3 0-16,1-5 0 15,-3-5 0-15,3-1 0 0,0 1 0 0,-3-6 0 16,3 0 0-16,-3-2 0 0,0 0 0 0,3-3 0 15,-3 0-52-15,0 0-9 0,3-8-3 0,0 0 0 0</inkml:trace>
  <inkml:trace contextRef="#ctx0" brushRef="#br0" timeOffset="77957.53">19543 10022 1134 0,'0'0'24'0,"0"0"6"0,0 0 1 0,0 0 1 0,0 0-32 0,0 0 0 0,0 0 0 0,-3-2 0 16,-3-4 16-16,0 1-3 0,0 0-1 0,0-3 0 0,-2 3-12 0,-4-3-16 15,0 0 3-15,0 0 1 16,-3 0-30-16,-3-3-6 0,3 3 0 0,-3-2-1 16,-2-1-7-16,2 1 0 0,0 2-1 0,3-3 0 0,-3 3 29 0,0 0 7 15,0 0 1-15,3-2 0 16,1 2 4-16,-1-3 2 0,0 3 0 0,0 0 0 0,3 0 22 0,-3 0 5 15,-3 1 1-15,3-1 0 0,-2 2 2 0,-4 1 1 16,0 0 0-16,-3-1 0 0,-3 1 15 0,0 0 4 16,-2 2 0-16,-1-2 0 0,0 2-22 0,-3 1-4 15,1 2-1-15,-1 0 0 0,-3 2 12 0,1 4 3 16,-1-4 0-16,-3 1 0 0,0 5 12 0,4 0 4 16,-4 2 0-16,0-2 0 0,4 3-40 0,-4-1 0 0,-3 1-12 15,1 5 4 1,-1 0-28-16,0 0-4 0,4 2-2 0,2 1 0 0,0 2 42 0,6-3 8 0,1 1 1 0,2-3 1 15,0 2 69-15,3-2 13 0,3-3 4 16,0 3 0-16,4-3-61 0,-1 1-12 0,0-1-3 0,3-2 0 16,3 2-20-16,0-3 0 0,3 4 0 0,0-4 0 15,3 1-12-15,3 2-6 0,0 0-2 0,6 3 0 16,0-3 0-16,6 1-1 16,0 4 0-16,6 3 0 0,3 3 11 0,6 5 10 0,0 3-13 0,2 0 5 31,1 2-15-31,3 0-2 0,3 3-1 0,-1-2 0 15,7 2-13-15,3-5-2 0,-3-1-1 0,-1-4 0 0,4-1 11 16,-3-5 3-16,-1-2 0 0,1-3 0 0,6-3 70 0,2-2 14 0,4-3 4 0,-1-3 0 16,1-2 3-16,0-1 1 0,2-2 0 0,-2-2 0 15,5-4-40-15,-2 4-8 0,0-4-2 0,-4-2 0 16,1 0-5-16,-4-2-1 0,4-3 0 0,-3-1 0 0,2-4-8 0,-2-1 0 16,2-2 0-16,-5 3 0 0,0 2 0 0,-1 0 0 15,-2-3 0-15,3 1 0 0,-1-1 0 0,-2 3 0 16,0-2 0-16,-7 2 8 0,1 0 4 0,-3 0 0 15,0 0 0-15,-4 3 0 0,1 0 11 0,-3 0 2 16,0 0 1-16,-6-1 0 0,2 1-10 0,-2 0-1 16,0 2-1-16,-6-2 0 0,0 2 4 0,-3 1 1 15,-3-1 0-15,0 1 0 0,-1-4-7 16,-5 4 0-16,0-3-1 0,-3 2 0 0,0-2 8 0,-3-3 1 16,-5 0 1-16,-4 0 0 0,0 0-21 0,-3-2 0 15,-3-1 0-15,-3 3 0 0,3-2 0 0,0-1 0 16,-2 1 0-16,-1-1 0 0,0 1 0 0,0 2 0 15,0 0 0-15,0-2 8 0,-2-1-24 0,-1 3-4 0,-6 0 0 0,3 0-1 16,-3 1-2-16,1 1 0 0,-4 1 0 16,-6 0 0-1,4 0-84-15,-7 2-17 0,-47-5-3 0,8 6-1 0</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46:49.140"/>
    </inkml:context>
    <inkml:brush xml:id="br0">
      <inkml:brushProperty name="width" value="0.05292" units="cm"/>
      <inkml:brushProperty name="height" value="0.05292" units="cm"/>
      <inkml:brushProperty name="color" value="#FF0000"/>
    </inkml:brush>
  </inkml:definitions>
  <inkml:trace contextRef="#ctx0" brushRef="#br0">2202 7710 1280 0,'0'0'36'0,"0"5"8"0,0 6-35 0,3-6-9 0,0-10 0 0,3 0 0 16,3-1 0-16,0 4 0 0,3-1 0 0,5 0 0 16,-5 3 0-16,6 0 0 0,-3-2 0 0,9-1 0 15,-6 0 0-15,5 1 0 0,-2-1 0 0,3 0-11 16,0 1 11-16,3-1 0 0,-3-2 8 0,2-3-8 15,-2 3 0-15,3-3-15 0,3 0 3 0,-1 2 0 16,-2 1 12-16,3 0 0 0,-6 2-10 0,0 1 10 16,-1-1 0-16,4 0 0 0,-9 1 10 0,3 2-10 15,0 0 10-15,0-3-10 0,-1 0 8 0,1 1-8 16,0 2 32-16,3 0 0 0,-6 2 1 0,6-2 0 16,2-5-10-16,-5 2-3 0,0 6 0 0,6 0 0 15,-6-1-20-15,0 1 0 0,2 0 0 0,1-1 8 0,-6 4-8 0,6-1 8 16,3 3-8-16,-7-3 8 0,7-2-8 0,-3 2-8 15,3-2 8-15,0 2-12 0,2 0 1 0,1 1 0 16,-3-4 0-16,0 4 0 0,0-4 3 0,-4 1 0 16,4 2 0-16,-6-2 0 0,6 2-12 0,-6-5-1 15,2 0-1-15,4 0 0 0,0 0 35 0,3 0 7 16,-3-3 2-16,2 3 0 0,1-2-22 0,0-1 0 16,-3 0 0-16,-1 1 0 0,1-1 12 0,3 1-3 15,-3 2 0-15,3 0 0 0,2-3 2 0,1 3 0 16,-3 0 0-16,3 3 0 0,-4-1-11 0,1 3 8 15,0 1-8-15,-3 2 8 0,-1-3 0 0,1 3 0 0,0 0 0 0,0 0 0 16,0 0 4-16,2 0 0 0,-2 2 0 16,0-2 0-16,0 0-12 0,-1-3 0 0,1 3 0 0,0-2 0 15,-3-1-8-15,0 0 8 0,2-5 0 16,-2 0 0-16,0 3-12 0,3 0 3 16,0-3 0-16,-1-3 0 0,7 0 9 0,-3-2 0 0,3 0 0 0,-1-1 0 15,1 4 0-15,-3-4 0 0,3 1 8 0,-4 2-8 16,-2 1 0-16,3-1 9 0,3-2-9 0,-3 2 0 15,2 1 28-15,1 2-2 0,0 5 0 0,-3 0 0 16,2-2-26-16,-2 2 0 0,-3 0 0 0,3-2 0 16,-4 5 0-16,1 0 0 0,0 5 9 0,0-2-1 15,0-1-8-15,-4 4 9 0,4-4-9 0,0 3 10 16,0 1-10-16,0 1 0 0,-1-4 0 0,4 0 8 16,-3-3-8-16,0 0 0 0,2-1 0 0,-2 1 0 15,3-2-11-15,-3-4 3 0,5 1 0 0,-2 0 0 16,3-1 8-16,0 1 0 0,-1 2 0 0,-2-5-8 0,0-2 8 0,-3-1 12 15,3 3-2-15,2 0-1 0,-2 0 2 16,3 3 0-16,0-3 0 0,-1-3 0 0,4 0 0 0,3 1 0 16,-7-1 0-16,4 0 0 0,3 1 3 0,0-1 1 15,2-2 0-15,4-1 0 0,5 1-15 16,1 0 0-16,0-6 0 0,2 1 0 0,-2 2 14 0,5 0 6 16,1 0 2-16,0-3 0 15,2 1-46-15,-5-1-8 0,-1 1-3 0,1 2 0 16,-1 0 5-16,4 2 1 0,-1-2 0 0,-2 3 0 15,-3-5-63-15,2-1-13 0,-2 3-3 0,2 0 0 0</inkml:trace>
  <inkml:trace contextRef="#ctx0" brushRef="#br0" timeOffset="64718.88">6295 12846 680 0,'0'0'15'0,"0"0"3"0,-6-3 1 0,6 3 0 0,0 0-19 0,0 0 0 15,-6-3 0-15,3-2 0 0,3 5 15 0,-6-3-1 16,0 1 0-16,6 2 0 0,0 0-2 0,0 0-1 16,-6-6 0-16,0 4 0 0,0-1 14 0,0 3 3 0,6 0 1 15,-6-3 0-15,6 3-18 0,-6-5-11 16,0 2 12-16,-3 3-12 0,3-2 19 0,-3-1-3 16,0 3-1-16,0-2 0 0,4 2 9 0,-4 0 1 0,-3 0 1 0,0 0 0 15,0 0-3-15,0 2-1 16,-3 1 0-16,0-1 0 0,-3 1-6 0,0 0 0 15,1 2-1-15,-1 0 0 0,3 1-15 0,-3-1 8 0,0 0-8 0,0 1 0 16,0-1 0-16,1 0 8 0,2 0-8 0,-3 3 0 16,3-2 8-16,0-1-8 0,0 0 11 0,-3 3-11 15,3-3 32-15,-2 1-1 0,-1-1 0 0,3 0 0 16,0 1-31-16,0 2 0 0,0-3 0 0,3 3 0 16,-3-3 12-16,4 0-3 0,2 1-1 0,-3-1 0 15,3 6-8-15,0-4 0 0,0 1 9 0,0 3-9 16,3-3 0-16,-3 3-12 0,0-1 2 0,3 1 0 15,0-1 10-15,0 3 9 0,0 1-1 0,0-1-8 16,0 3 0-16,3 0 0 0,-3-3 0 0,4 0 0 16,-4 3 0-16,3-3 0 0,0 3 0 0,-3-5 0 15,3-1 0-15,3 1-12 0,-3 2 12 0,3 0-12 0,0 1 12 0,0-1 0 16,3-8 0-16,-3 3 10 0,3-3-10 0,0 1 0 16,0 2 0-16,0-3 0 0,3-3 0 0,-1 4 0 15,1-1 0-15,3 3 0 0,0 0 0 0,0-3 0 16,3 1 0-16,-3-1 0 0,6-3 0 0,0 1 0 15,-3 0 0-15,6-1 0 0,-1 4 0 0,1-1 0 16,0-2 0-16,0 2-11 0,0-2 11 0,3-1 0 16,0 4 8-16,-1-4-8 0,-2 1 0 0,6-1 0 15,3 1 0-15,0 0 0 0,-1-1 0 0,4 1 0 0,0 2 0 16,-3-2 0-16,3-3 0 0,-1 3-8 0,-2-3 8 16,0 0-12-16,0 0 12 0,-1-3 0 0,4-2 8 0,-3 2-8 15,6-2 0-15,-3-1 9 0,-1 4-9 0,1-3 0 16,0 2 0-16,-3-5-16 0,-1 3 2 0,1-3 0 15,-3-3 14-15,0-2 0 0,0 0 0 0,-1-1 0 16,1-1 13-16,0-1-1 0,0-3 0 0,3 1 0 16,-4 4-12-16,4-1-12 0,-3 1 3 0,-3-4 0 15,3 2 9-15,-6-3 8 0,-1 1-8 0,-2-1 11 16,0 3-1-16,-3-2 0 0,0-3 0 16,-3 0 0-16,0 2-1 0,0 1 0 0,-3-4 0 0,-3 1 0 15,3 3-1-15,-6-1 0 0,3 1 0 0,-6-1 0 16,0 1 1-16,0 2 0 0,-3 0 0 0,-3 0 0 15,-3 0 0-15,0 3 0 0,-3 0 0 0,0-3 0 16,-3 3 7-16,-2 2 2 0,-4 0 0 0,3 1 0 0,-3-1-5 16,-3 3-1-16,1 0 0 0,-4 0 0 15,6 3 0-15,-6 0 0 0,0 0 0 0,-2-1 0 16,-1 4-12-16,0 2-8 0,-3-3 8 0,-2 6-13 0,5-1 13 0,-3 1 0 16,4 5 0-16,-1 0-9 15,0 5-55-15,0 3-10 0,1 0-2 0</inkml:trace>
  <inkml:trace contextRef="#ctx0" brushRef="#br0" timeOffset="74768.7">12459 11877 630 0,'0'0'13'0,"0"-5"3"0,0-3 1 0,0 3 2 0,0 5-19 0,0-8 0 0,0 0 0 0,3 0 0 15,-3 0 13-15,0 0-1 0,0 3 0 0,0-1 0 16,0 6 3-16,0-8 0 0,-3 3 0 0,3 0 0 15,0 5 4-15,0-5 1 0,0 5 0 0,0 0 0 16,0 0-9-16,0 0-2 0,-3-6 0 0,3 6 0 16,-3-5 9-16,3 5 2 0,0 0 0 0,-6 0 0 15,0 0-20-15,0 3 0 0,0-1 0 0,-3 4 0 16,3-1 0-16,0 0 0 0,-2 0 0 0,-1 3 0 16,-3 3 15-16,3 0-4 0,-3 2-1 0,0 0 0 15,0 3-10-15,0-3 10 0,-3 6-10 0,0-1 10 16,-2 3-10-16,-1 0 8 0,0 3-8 0,0 0 8 15,0-3-8-15,-3 6 0 0,3 2 0 0,-2 0 0 0,-1 0 10 16,0 3 0-16,0-3 0 0,-3 0 0 0,0 0 13 16,1 0 2-16,-1 3 1 0,-3 0 0 0,3-1-5 15,0 1-1-15,1 0 0 0,2 2 0 0,0-2 4 0,3 0 0 16,0-6 0-16,3 1 0 0,0-3-16 0,4-3-8 16,-1 0 8-16,0 0-8 0,3-5 17 0,0 0-1 15,3 0 0-15,0-6 0 16,0 1-35-16,3-3-7 0,0 0-2 0,0-3 0 15,3 0-6-15,0-5-2 0,-3 3 0 0,3-3 0 16,0 0-53-16,0 0-11 0,0 0-3 0,0 0 0 0</inkml:trace>
  <inkml:trace contextRef="#ctx0" brushRef="#br0" timeOffset="75126.75">11727 12364 817 0,'0'0'23'0,"0"0"5"0,-3 5-28 0,0-2 0 0,0 2 0 0,0 1 0 16,0 1 0-16,0 1-12 0,-3 3 1 0,3-3 0 16,0 2 20-16,-3 4 4 0,0-4 1 0,3 4 0 15,-3-1-22-15,0 3-5 0,0-3-1 0,0 3 0 16,0 0 22-16,0 2 4 0,1 1 0 0,-1-1 1 15,0 3-13-15,0-2 11 0,0 5-11 0,3-3 10 16,-3 3 12-16,3-3 2 0,-3 3 1 0,3-1 0 0,0-1-4 0,0-4-1 16,0 1 0-16,3-3 0 0,0-3-20 0,3 0 8 15,-3-5-8-15,3 0 0 16,-3-3 0-16,6-2 0 0,-3 2 0 0,3-5 8 0,0-3 1 0,3-2 1 16,0 0 0-16,2-6 0 0,4-2 20 0,0-3 4 15,3-2 1-15,0-4 0 0,0-1-13 0,3-1-2 16,0 3-1-16,2-3 0 0,4 3-27 0,-3-3-6 15,0 3-1-15,3 0 0 0</inkml:trace>
  <inkml:trace contextRef="#ctx0" brushRef="#br0" timeOffset="106520.61">3023 13586 730 0,'6'-8'16'0,"-6"6"3"0,6 2 1 0,-3-6 1 0,6 1-21 0,-6 0 0 0,3 0 0 0,3-1 0 16,-3-2 46-16,3 0 5 0,-3 1 1 0,3 1 0 15,-3 1-26-15,3 2-5 0,0-2-1 0,-3 2 0 16,2-2 8-16,-2 2 2 0,0 1 0 0,-3 2 0 16,6 2-22-16,-6-2-8 0,3 0 0 0,3 0 0 15,-9 3 0-15,9 0 0 0,-9 2 0 0,3 0 0 0,-3-5 0 0,0 0 12 16,3 8-3-16,0 0-1 0,0 3-8 0,0-3 0 15,0 2 0-15,-3-2 8 0,0-8-8 0,3 3 0 16,0 2 0-16,-3-5 0 0,6 3 0 0,-6-3 0 16,0 2 0-16,3 1 0 0,3-3 0 0,-3 0 0 15,3 0 9-15,-6 0-9 0,6-3 10 0,0 1-2 16,-3 2-8-16,3-3 12 0,0 3 5 0,-1-3 1 16,1 3 0-16,0-2 0 0,0-3-18 0,3-1 0 15,-3 4 0-15,3-1 0 0,0 0 0 0,0 1 0 16,0-1 0-16,3 3 0 0,-3-3 0 0,0-2 0 15,9 2 0-15,-10 1-9 0,7-1 9 0,0 3 0 0,0-2 0 0,0-1-8 16,0 0 8-16,0-2-13 16,-3 5 5-16,6-3 8 0,-7 1-12 0,7-1 12 0,-6 3-10 15,0-3 10-15,3 1 0 0,-3-1 0 0,0-5 0 0,0 5 0 16,3 1 0-16,-3 2 0 16,2-3 0-16,1 1 0 0,-3 2 0 0,3-3 0 0,3 3 0 0,-3-3 0 15,0 3 0-15,3-2 0 0,-4 4-9 0,4-2 9 16,0 6 0-16,-3-4 0 0,3-2 0 0,-6 0 8 15,6 0-8-15,-3 0 0 0,-1 5 0 0,1-2 0 16,0-3 0-16,-3 3 0 0,0-3 0 0,3 2 0 16,-3 1-12-16,3 2 4 0,-3-2 0 0,5 0 0 15,-5-3-4-15,0 0-1 0,0-3 0 0,3 6 0 16,-3-1-15-16,3 1-2 0,0-3-1 0,-3 0 0 16,0-5 31-16,-1-3-9 0,1-6 9 0,0 9 0 15,-3 10-10-15,3 1 10 0,-3-9-12 0,0 3 12 16,0 0 0-16,0 3 12 0,0-3 0 0,0 0 0 0,0 0 12 0,-3-3 3 15,2 0 0-15,1 1 0 16,0-1-19-16,0-2-8 0,0 2 0 0,0 1-320 16,0-1-71-16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49:28.397"/>
    </inkml:context>
    <inkml:brush xml:id="br0">
      <inkml:brushProperty name="width" value="0.05292" units="cm"/>
      <inkml:brushProperty name="height" value="0.05292" units="cm"/>
      <inkml:brushProperty name="color" value="#FF0000"/>
    </inkml:brush>
  </inkml:definitions>
  <inkml:trace contextRef="#ctx0" brushRef="#br0">1228 5633 548 0,'0'0'15'0,"0"0"5"0,0 0-20 0,0 0 0 16,0 0 0-16,0 0 0 16,0 0 45-16,0 0 6 0,0 0 1 0,0 0 0 0,0 0-30 0,0 0-6 15,0 0 0-15,0 0-1 0,0 0-15 0,0 0 0 16,0 0 8-16,0 0-8 0,0 0 0 0,0 0 0 16,3-3 0-16,-3 3 0 0,3-2 0 0,-3 2-8 15,6-3 8-15,-6 3 0 0,0 0 0 0,3 0 0 16,3 0 0-16,-3 0 0 0,3 0 0 0,-6 0 0 15,3-3 0-15,0 3 0 0,3 0 0 0,3 3 0 16,-6-3 0-16,3-3 0 0,0 1 0 0,-3-4-10 16,3 1 10-16,0 0-8 0,-3 5 8 0,3 0 0 15,-3-3 0-15,3 1 0 0,-3 2 0 0,6 0 0 0,-6-3 0 0,3 0 0 16,-3 1 0-16,2-4 0 0,-2 4 0 0,0-1 8 16,6 0-8-16,-3 1 8 0,-3-1-8 0,6 0 8 15,-3-2-8-15,0 3 0 0,0-4 0 0,3 4 0 16,0-4 0-16,-6 4 0 0,6-1-11 0,0 0 11 15,-6-2 0-15,3-3 0 0,0 3 0 0,3 0 0 16,-3 2 0-16,2-2 0 0,-5-1 0 0,6 4 0 16,0-1 0-16,-6 0 0 0,3 3 0 0,-3-2 0 15,3-1 0-15,-3-2 0 0,6 0 0 0,-6 2 0 16,3 3 0-16,-3 3 0 0,3-6 0 0,0 3 0 16,0-3 0-16,-3 1 0 0,3 2 0 0,-3 0 0 15,3-3 0-15,0 3 0 0,0 3 0 0,3-3 0 16,-6 0 0-16,2 0 0 0,-2 2 0 0,3 1-9 15,0-3 9-15,0 0 0 0,3 0 8 0,-6 0-8 16,3 3 0-16,0-3 0 0,3 2 0 0,-3-2 0 16,3 0 0-16,-3 0 0 15,3 0-8-15,0 0 8 0,0 0 0 0,0 3 0 0,0-1 12 0,-1-2-4 0,1 0-8 0,-3 3 0 16,9-3-8-16,-6 3 8 0,-3-1 0 0,3 1 0 16,6 0 0-16,-6-1 8 0,3-2-8 0,0 3 0 15,0 0-8-15,2-3 8 0,-5 2 0 0,6-2 0 16,0 0 0-16,0 0 0 0,0 0 0 0,0 0-10 15,3-2 10-15,-3 2 0 0,-4 0 0 0,4 0 0 16,0 0 0-16,-3-3 0 0,0 3 0 0,-3 3 0 16,6-3 0-16,-9 2 0 0,9-4 0 0,-6 2 9 0,-3 5-9 15,8-2 8-15,-5-1-8 0,0 4 0 0,-3-4 0 0,3 3 0 16,0 1 0-16,-3-4-9 0,3-2 9 0,-3 3 0 16,3-3 0-16,0 0 0 0,-3 0 0 0,6 0 0 15,-3 0 21-15,0 0 11 0,-4 0 3 0,4 0 0 16,6-3-15-16,-6 1-4 0,3-4 0 0,-3 4 0 15,3-1-8-15,-3-2-8 0,3 2 9 0,-3 1-9 16,3-1 0-16,-3 0 8 0,-3 3-8 0,2 0 0 16,4 0 0-16,-3 3 0 0,-3-3 0 0,0 0 0 15,3 3 0-15,0-1 0 0,-6 1 0 0,3 2 0 16,0 0 0-16,-3 1 0 0,3-4 0 0,0 1 0 16,-3 0 0-16,3-1 0 0,-3 1 0 0,3 0 0 15,-3-1 9-15,6 1-1 0,0 2 0 0,-4-5 0 16,4 0-8-16,0 0 0 0,-3 3 0 0,3-3 0 15,3-3 0-15,0 1 8 0,0-1-8 0,3 0 8 16,-6 3-8-16,0 0 0 0,3 0 0 0,-1 0 8 16,1 0-8-16,-3 0 0 0,0 0-12 0,3 0 12 0,-3 3 0 0,6 2 0 15,-9-2 12-15,6-1-4 0,0-2-8 0,-6 3 10 16,6-3-10-16,-1 3 10 0,-2-3-19 0,0 2-4 16,3-2-1-16,-3 0 0 0,0 0 14 0,0-2 13 15,3 2-2-15,0-3-1 0,0-2 10 0,-3 0 1 16,6-1 1-16,-4 4 0 0,1-1-22 0,3 0 0 15,-3-2 0-15,0 0 8 0,6 2-8 0,-6 0 0 16,6 1 0-16,-6-1 0 0,3 3-8 0,-4 0-4 16,1 0 0-16,0 0 0 0,3 3 12 0,-6-1 0 15,3 1 0-15,-3 2 0 0,3 1 0 0,0-1 0 0,-3 0 0 16,3 1 0-16,2-4-21 0,-8 1 1 0,3-1 0 0,6 1 0 16,-6 0 20-16,0-1 16 0,0 1-2 15,3-3-1-15,0 0-13 0,0 0 8 0,0-3-8 0,-1 3 0 16,1-2 0-16,0 2 0 0,0-3 0 0,3 3 0 15,-3 0 0-15,0 0 0 0,3 0 0 0,-3 0 0 16,6-3 15-16,-10 3 0 0,7 3 0 0,-3-3 0 16,0 3-15-16,3-3 8 0,0 2-8 0,0 1 0 31,-3 2-20-31,0-2-9 0,3 2-3 0,-4-2 0 0,4 2 32 0,-6-2 0 0,3 2 0 0,0-2 0 16,3-3 10-16,-3-5 8 0,0 2 2 0,0 0 0 15,3 3-20-15,-4 0-9 0,1-2 1 0,3-4 0 16,-3 1-4-16,0 0 0 0,0 2 0 0,3 0 0 15,-3-2 12-15,0 2 0 0,0-2 8 0,-4 5-8 16,1 0 0-16,0 3 0 0,-3-3 0 0,3-3-8 16,-6 3 8-16,6 0 0 0,-3 0 0 0,0 0-8 15,0 0 8-15,3 0 12 0,-3 0-2 0,0 0-1 0,3-2-9 0,0 2 8 16,-3-3-8-16,3 0 8 0,-3 1-8 0,2-1 0 16,1 0 0-16,-3 1 0 0,3-1 0 0,0-2 0 15,-3 2 0-15,-3 0 0 0,3 3 0 0,0 0 0 16,0 0 0-16,-6 0 0 0,3-2 0 0,0 2-14 15,3 0 2-15,-3 0 0 0,3 0 12 0,-3 2 0 16,0-2 0-16,-3 0 0 0,3 3 0 0,0 0 0 16,-3-3 0-16,6 2 0 0,-6-2 18 0,3 3 10 0,-3-3 1 15,3 0 1-15,0 3-22 0,3-1-8 16,0-2 0-16,-4 0 0 0,4 3 0 0,-3-3 8 0,0 0-8 0,3 0 0 16,-3-3 0-16,3 1 0 0,-3 2 0 0,6 0 0 15,-3 0 0-15,0 0 0 0,0 0 0 0,0 0 0 16,0 0-9-16,0 2-2 15,-3-2 0-15,3 3 0 0,0-3 11 0,0 0 16 0,-3 0-4 0,3 0-1 16,3 0-22-16,-3 3-4 0,0-3-1 0,-1 0 0 16,4 2 16-16,-3-2 0 0,3 3 0 0,-3-3 0 15,6 0 0-15,-6 0 0 0,0 0 0 0,3 0 0 16,0-5 0-16,0 2 0 0,0 3 0 0,0 0 0 16,0-3 15-16,-3 1-1 0,2-4 0 0,1 4 0 15,3 2-14-15,-3-3-16 0,0-2 3 0,0 2 1 16,0 1 12-16,0 2 16 0,0-3-3 0,0 0-1 15,0-2-12-15,0 2-15 0,0-2 3 0,3 2 1 16,-4 1 11-16,1-4 0 0,3 1 0 0,0-3 0 0,-3 3 8 0,3 0 3 16,0-3 1-16,0 2 0 15,-3-2-4-15,3-2 0 0,-3-1 0 0,0-2 0 0,2 5-8 16,-2-5 0-16,0 2 0 0,0 1 0 0,0-1 0 0,0 1 0 16,-3-1 0-16,0 3 0 0,0 8 0 0,-3-5 0 15,3-3 0-15,-3-3-11 0,-3 1 11 0,3-1 11 16,-3 3-3-16,0-2 0 15,0-1-8-15,-3 3 0 0,3-3 0 0,-3 1 0 0,0 2 0 0,3-3 0 16,-3-2 0-16,0 0 0 0,-3-3 0 0,3 3 0 16,-3-3 0-16,3 0 0 0,-6 0 0 0,3 0 0 15,3-2 0-15,-3-1 0 0,0 6 0 0,0 0 0 16,-3 2 0-16,4 1 0 0,-1-1 8 0,0 3 0 0,-3-3 0 0,3 4 0 16,0 1 7-16,0 1 1 0,0 0 0 0,-3-1 0 15,0 4-8-15,-3-4 0 0,3 6-8 0,0-2 12 16,0-1 8-16,-3 0 0 0,3 3 1 0,-2-2 0 15,2-1-21-15,0 1 0 0,0-1 0 0,0-2 0 16,-3 2 0-16,0 0 0 0,3 1 0 0,-3-1 0 16,0-2-17-16,-3 2-2 0,3 3 0 0,-2-3 0 15,2 3 4-15,-3 0 1 0,3 0 0 0,-6 0 0 16,3 0 14-16,-3 3 16 0,0 0-3 0,-2 2-1 16,2 0-12-16,0-2 0 0,0 2 0 0,3 1 0 15,-3-4 0-15,0 3 0 0,1 1 8 0,5-4-8 16,-9 4 0-16,3-1-16 0,0-2 3 0,-3 2 1 15,3 0 12-15,-2 1 16 0,-1 4-3 0,0-2-1 16,0 0-12-16,3 0 0 0,-3 0 0 0,1 2 0 16,2 1 0-16,0 2 0 0,0 0 0 0,0 1 0 15,3-4 0-15,0 1 0 0,0-1 0 0,1 4 0 0,-1-1 0 0,6 0 0 16,-9 0 0-16,6 1 0 0,-3-4 0 0,3 3 0 16,0 3 0-16,0-2 0 0,-2 1 0 0,2-1 0 15,-3 2 0-15,3-3 0 0,0 3 0 0,0-3-18 16,3 0 2-16,0 0 1 0,0-2 15 0,0 2 16 15,0 0-3-15,0 1-1 0,1-4-12 0,5 3 0 16,0-2 0-16,-3 2 0 0,0 0 0 0,0-2-12 16,3 0 3-16,3 4 0 0,0-1 9 0,3 4 0 15,0 1 10-15,3-3-10 0,3-1 0 0,-1 1 0 16,1-2-13-16,3 1 4 0,0-1 9 0,6-1 11 0,0-2-3 0,3-1 0 16,-3-2-8-16,2 0 0 0,1 0-10 15,0-3 10 1,6 0-36-16,-3-2-2 0,6-3 0 0,-1 3 0 0</inkml:trace>
  <inkml:trace contextRef="#ctx0" brushRef="#br0" timeOffset="5928.5">5259 5535 399 0,'0'0'8'0,"0"0"3"0,0 0 0 0,0 0 1 0,0 0-12 0,0 0 0 15,0 0 0-15,0 0 0 0,0 0 9 0,0 0 0 16,0 0 0-16,0 0 0 0,0-5 4 0,0 5 1 15,0 0 0-15,0 0 0 0,0-5-1 0,0 5 0 16,0 0 0-16,0 0 0 0,0 0 31 0,0 0 7 16,-6-6 1-16,6 6 0 0,-3-5-16 0,3 5-4 15,0 0 0-15,-3-3 0 0,3 3-5 0,-6 0-2 16,6 0 0-16,0 0 0 0,0 0-5 0,0 0-2 0,0 0 0 0,-3-2 0 16,-3 2 12-16,6 0 2 15,0 0 1-15,0 0 0 0,0 0-41 0,0 0-9 0,0 0-2 0,0 0 0 16,-3 5 19-16,0-2 0 15,0 2-8-15,3 0 8 0,-3 3-12 0,3-3 0 0,3 3 1 0,-3 3 0 16,3-1 11-16,-3 1 0 0,3 0 0 0,0 2 0 16,0 0-8-16,0 0 0 0,0 3 0 0,0 0 0 15,3 0-1-15,-3 0 0 0,0 2 0 0,0 1 0 16,3-1 9-16,0 4 0 0,-3-1-9 0,3 3 9 16,0-3 0-16,0 3-11 0,-1-6 11 0,-2 3-8 15,3 0 0-15,0 1 0 0,-3-4 0 0,0 1 0 16,0-1 8-16,0-2 0 0,0 3 0 0,0-4 0 15,0-1 0-15,-3-1 11 0,3-3-3 0,-3 1 0 16,0 2-8-16,3-5 0 0,-3 3 0 0,0-3 0 16,3 2 0-16,0-4-17 0,-3-1 4 0,0 0 1 15,3-2-26-15,-3-3-5 0,0 2-1 0,0-2 0 16</inkml:trace>
  <inkml:trace contextRef="#ctx0" brushRef="#br0" timeOffset="6351.39">5268 5609 687 0,'0'0'15'0,"0"0"3"0,-6-2 1 0,0-1 1 0,0 0-20 0,3 3 0 0,-3-2 0 0,6 2 0 16,0 0 44-16,-6-3 6 0,3 0 1 0,-3 1 0 16,3 2-37-16,-3 0-14 0,0 0 11 15,0 0-11-15,0 0 0 0,3 0 0 0,-3 2 0 0,0-2 0 16,0 3 0-16,0 0 0 0,0-3 0 0,4 2 0 15,-4 1 9-15,0 0-9 0,3 2 8 0,0-3-8 16,0 1 0-16,0 2 0 0,0 1-14 0,0-1 5 16,0 3 9-16,0 0-8 0,0 0 8 0,0-3-8 15,0 3 8-15,0 0 0 0,0 0 8 0,3 0-8 16,-3 0 0-16,0 0 0 0,3-3 0 0,-3 3 0 16,3-3 0-16,0-2 0 0,0 2 0 0,0-5-8 15,0 0-27-15,0 0-5 0,0 0 0 0,0 0-1 16,0 0-28-16,0 0-6 0,0 0-1 0</inkml:trace>
  <inkml:trace contextRef="#ctx0" brushRef="#br0" timeOffset="6543.87">5161 5625 730 0,'0'0'16'0,"0"0"3"0,0 0 1 0,5-3 1 0,1 1-21 0,0 2 0 0,-3 0 0 15,3 0 0-15,0 0 0 0,0 0 9 16,0 2-9-16,3 1 0 0,0 0 0 0,0-1 0 0,0 1 0 0,0 0-9 15,0 5-4-15,0-3-1 16,3 0 0-16,-3 0 0 0,-1 3-2 0,4-2 0 0,-3-1 0 0,-3-2 0 16,3 2 2-16,-3-2 0 0,0 2 0 0,-3 0-160 15,3-2-32-15</inkml:trace>
  <inkml:trace contextRef="#ctx0" brushRef="#br0" timeOffset="7918.74">6738 5398 622 0,'0'0'13'0,"0"0"3"0,0 0 1 0,0 0 2 0,0 0-19 0,0 0 0 0,0 0 0 0,0 0 0 16,0 0 18-16,0 0 0 0,0 0 0 0,0 0 0 16,0 0-18-16,0 0 0 0,0 0 0 0,0 0 0 15,0 0 10-15,0 0-2 0,0 0 0 0,-6 2 0 16,3 3-8-16,3 1 0 0,0-1 0 0,0 0 0 15,0 1 0-15,0-1 0 0,0 3 0 0,0 2 0 16,0 1 0-16,0 0 0 0,-3-1 0 0,3 3 8 16,0 1 2-16,0-1 0 0,0 3 0 0,0 0 0 15,-3 2-10-15,3-2 0 0,-3 3 0 0,3 4 0 16,0-1 16-16,0 4 4 0,3 6 0 0,-6-1 1 16,0 4-7-16,3-3-2 0,0 5 0 0,3-3 0 15,0 3-12-15,-3-3-13 0,0 1 2 0,3-3 1 0,-3-1 10 16,0 1 0-16,3 0 0 0,0-6 0 0,-3 1 0 0,0-3 0 15,3-3 0-15,0 0 0 16,0-3 11-16,0-2-3 0,-3 0 0 0,3-3 0 0,0 1-8 0,-3-1 0 16,3-3 0-16,0 1 0 15,-3-3-32 1,3 0-9-16,0-3-2 0</inkml:trace>
  <inkml:trace contextRef="#ctx0" brushRef="#br0" timeOffset="8385.5">6676 5445 892 0,'-9'0'25'0,"9"0"6"0,0 0-31 0,-3 0 0 0,-3 3 0 0,0-1 0 16,6-2 16-16,-6 0-4 0,3 3 0 0,0 2 0 0,-3-2-12 0,0 2 0 15,3 1 0-15,-3-1-10 16,3 0 10-16,0 3 0 0,-3 0 0 0,3 0-8 0,0 0 8 0,0 0 0 16,-3 2 0-16,3-2-8 0,0 3 8 0,0-3 0 15,-3 2 0-15,3-2 0 0,-3 0-14 0,3 0-1 16,-2 3 0-16,2-3 0 0,0-6 15 0,0 1 0 16,0 0 0-16,3-3 0 0,-3 2 12 0,3-2 6 15,-3 3 1-15,3-3 0 0,0 0-3 0,-3 3-1 16,3-3 0-16,0 0 0 0,0 0-31 0,0 0-5 15,0 0-2-15,0 0 0 16,0 0-39-16,0 0-8 0,9-14-2 0,-3 1 0 0</inkml:trace>
  <inkml:trace contextRef="#ctx0" brushRef="#br0" timeOffset="8575.99">6679 5437 586 0,'0'0'16'0,"3"3"4"0,3-3-20 0,-1 2 0 0,1 1 0 0,0 0 0 15,3-3 12-15,0 2-1 0,0 1-1 0,-3 2 0 16,3 3 2-16,-3-2 0 0,3-1 0 0,3 3 0 16,-3 0-12-16,3 2 8 0,0-2-8 0,-1 3 8 15,1-3-8-15,0 2 0 0,-3 1 0 0,3-3 0 16,-3 2 0-16,0 1 0 0,0-3 0 0,0 3 0 16,-3-3-27-16,0-1-1 0</inkml:trace>
  <inkml:trace contextRef="#ctx0" brushRef="#br0" timeOffset="29531.68">1624 7890 414 0,'0'0'8'16,"9"0"3"-16,-9 3 0 0,9-1 1 0,-6 1-12 0,3-1 0 0,-3 1 0 0,3 0 0 0,6 2 0 0,-9 0 0 16,3 1 0-16,0-1 0 15,0 0 0-15,3-2 0 0,-6 0 0 0,3 2 0 16,3 0 0-16,3 3 0 0,-4-5 0 0,1 2 0 0,-3-2 10 0,9-3-1 15,-6 0 0-15,3 0 0 0,6 0-9 0,-3 0 0 16,3 0 0-16,0 0 0 0,-1 0 0 0,4-3 0 16,-6-2 0-16,3 2 8 0,3-2-8 0,-3 2 0 15,-3 0 0-15,-1 3 0 0,1 0 0 0,-3 3 12 16,0-3-12-16,0 0 12 0,3 3-1 0,-6 2 0 16,-3 0 0-16,3 1 0 0,0 4-11 0,-3-5 0 15,0 1 0-15,0-4 8 0,2 6 5 0,-5-2 1 0,6 4 0 16,-3-4 0-16,0-1-14 0,0 0 0 15,3 0 8-15,0 1-8 0,3-6 17 0,0 2 1 0,0-2 0 0,3 0 0 16,-3 3-18-16,2-3 0 0,1 0 0 0,0 0 0 16,0-3 0-16,-3 3-16 0,3-5 4 0,-3 2 0 15,0 3 12-15,3-2 16 0,-6-4-3 0,2 1-1 16,-2 5-3-16,0 0-1 0,0-2 0 0,-3 2 0 16,3-3 4-16,0 0 0 0,-3 3 0 0,3 0 0 15,-3 0-12-15,0-2 0 0,3-1 9 0,-3 0-9 16,3 1 11-16,0-1-3 0,2 0 0 0,-2 1 0 15,6-1 10-15,-6-2 2 0,3-3 0 0,6 0 0 16,-6 0-20-16,6 3 0 0,-6-3 0 0,6 0 0 16,-7 0 12-16,1-3-2 0,3 3 0 0,-3 0 0 15,-3 3-10-15,3 0-17 0,-3 0 4 0,0 2 1 0,0 0 21 16,-6 1 5-16,3 2 1 0,-3 0 0 0,-3 0-15 0,6 8-16 16,-3 5 3-16,0-5 1 0,-3-8 12 0,5 0 16 15,-5 0-3-15,0 2-1 0,3 4-12 0,3-4-16 16,-6 4 3-16,0-4 1 0,0-2 12 0,3 3 0 15,0 2 0-15,-3 0 0 0,3-2 0 0,0 0 0 16,-3-3 0-16,3 0-9 0,3 0 9 0,-3 2 0 16,3 1 0-16,-6-3 0 0,0 0 0 0,6 3 8 15,-6-3-8-15,6 0 0 0,-3 2 0 0,3 1 0 16,-3 2 0-16,3 1 0 0,-6-6 0 0,3 0 0 16,0 2 0-16,3 1 0 0,-3-1 9 0,3-2-9 15,-3 0 12-15,3 3-12 0,3 2 10 0,-6 3-10 16,6 3 8-16,-1-6-8 0,1-7 0 0,0-1 0 15,12 3 0-15,-9 5 0 0,0-2 0 0,3 2-9 0,-6-2 9 16,3-1-12-16,-3 1 12 0,-3-3-12 0,3 3 12 16,-1-1-23-16,1 1 3 0,-3 0 0 0,0-3 0 15,0-3 20-15,3 3 15 0,0 3-3 0,-6-3 0 16,3-3-12-16,0 3-18 0,3 3 4 0,0-3 1 16,-3 2 13-16,3-2 16 0,3 0-3 0,-9 0-1 15,6 0-12-15,-1-2 0 0,1-1 0 0,-6 0 0 16,3 6 0-16,0-3-18 0,0 0 4 0,3-3 1 15,-6 6 13-15,3-6 0 0,-6 3 0 0,0 0 0 16,0 0 0-16,3 0 0 0,0 3 0 0,-3-3 0 16,0 0 13-16,6-5-1 0,-3 2 0 0,3 0 0 15,-3-2-12-15,3 0 0 0,-3 0 0 0,0 2 0 16,3 0 16-16,-3 1 4 0,3 2 1 0,3-3 0 0,-6 0-10 0,6 1-3 16,-1-6 0-16,-2 2 0 0,6 4-8 0,-6-3 0 15,3-1 0-15,0-2-11 16,0-2 3-16,0 2 0 0,0 0 0 0,3 3 0 0,-3-1 8 0,0 4 0 15,0-1 0-15,0-2 0 0,-3 2 0 0,-1-2 0 16,1-1 0-16,0 4-8 0,3 2 8 0,-3-5 0 16,0-11 8-16,0 8-8 0,3 10 0 0,-6 1-8 15,6-3 0-15,-3 3 0 0,0-3 8 0,0-3 0 16,3 0 0-16,-6 3 0 0,3-2 0 0,0 2 0 16,0-6 0-16,3 6 0 0,-6 0 0 0,-1 0 14 0,4 0-3 15,0-2-1-15,0 2-10 0,0 0-17 16,-3 0 4-16,3 0 1 0,0 0 12 0,0 0 0 0,-3 2 0 0,3-2 0 15,-3 3 0-15,3 0 0 0,-3-1 0 0,3 1 0 16,-3-3 0-16,3 0 0 0,0-3 0 0,0 3-9 16,0 0 9-16,0 0 0 0,3 0 0 0,0 0 0 15,-6-2 0-15,5 2 0 0,1 2 0 0,0-2 0 16,0 0 0-16,0 0 0 0,0 3 0 0,3 0 0 16,-6-1 0-16,6 1 19 0,0 0-3 0,-3 2-1 15,3-5-24-15,-3 3-5 0,-1 2-1 0,4 0 0 16,-3 0 15-16,3-2 0 0,-3 2-10 0,3 1 10 15,0-1-10-15,0 0 10 0,0 1-13 0,0 1 5 16,-3-1-2-16,0-1 0 0,2 0 0 0,1 1 0 16,-3-1 10-16,3-2 0 0,-3-1 8 0,0 1-8 15,3-1 0-15,0 4 0 0,0-4 0 0,-3 1 8 16,0 0-8-16,0-1 0 0,2 1 0 0,-2 0 0 0,0-1 0 16,0-2 0-16,0 3 0 0,0-3-8 0,0 3 8 0,-3-3 0 15,3 0 0-15,0-3-8 0,3 0 8 0,-3 1 8 16,0 2-8-16,0 2 11 0,-1 1-2 0,4 0 0 15,-3-6 0-15,3 3 0 0,-3-3-9 0,0 3 0 16,3 0 0-16,-3 3 0 0,3-6 0 0,-3 3 0 16,0 0 0-16,-3 3 0 0,3 0 0 0,-1-3 0 15,-2-3 0-15,3-2 0 0,0-1 0 0,-3 4 0 16,3-1 0-16,-3 3 12 16,0 0-12-16,0 0 10 0,0-3-10 0,0 1 10 0,0-1-10 0,0 0 0 15,0 1 0-15,-3-1 0 0,3 1 0 0,0-1 12 16,-3 3-12-16,3-3 12 0,0 1-12 0,0-1 0 15,-4 0-12-15,4 3 12 0,3 0 0 0,0-2 10 0,-3 2 1 16,3-6 0 0,0 4-31-16,0-4-5 0,9 6-2 0,-6 0 0 0</inkml:trace>
  <inkml:trace contextRef="#ctx0" brushRef="#br0" timeOffset="56280.71">4351 11546 410 0,'0'0'8'0,"0"0"3"0,-3-5 0 0,0 0 1 0,3 5-12 0,0-5 0 15,0 5 0-15,-6-6 0 0,6 6 8 0,-3-8-8 16,3 3 11-16,0 5-11 0,0 0 0 0,0 0 0 16,0 0 0-16,-3-5-131 15,3 5-18-15</inkml:trace>
  <inkml:trace contextRef="#ctx0" brushRef="#br0" timeOffset="118060.52">3446 17219 453 0,'0'0'9'0,"0"0"3"16,0 0 0-16,0 0 2 0,0 0-14 0,0 0 0 0,0 0 0 0,0 0 0 0,0 0 21 0,3 3 2 16,0-3 0-16,-3 2 0 0,0-2-23 0,3 0 8 15,0 3-8-15,-3-3 0 0,0 0 0 0,0 0-8 16,3 0 0-16,-3 0-148 16,0 0-30-16</inkml:trace>
  <inkml:trace contextRef="#ctx0" brushRef="#br0" timeOffset="204634.09">3276 4461 66 0,'0'0'0'0,"6"0"0"0,-3 3 0 0,3-1 0 0,0 1 0 0,3 2 0 15,-3-5 14-15,3 3-2 0,0-3 0 0,3 2 0 16,-6 1-12-16,3 0 0 0,0-3 0 0,6 2 0 16,-7 1 0-16,1-3-18 0,3 3 4 0,0-3 1 15,-3 0 13-15,3 0 0 0,3 0 0 0,-3 0 0 16,0 0 26-16,0 0 5 0,3-3 1 0,-4 3 0 15,1 0-10-15,3-3-2 0,-3 1 0 0,0-1 0 16,3 3-2-16,-3-3-1 0,3 3 0 0,-3-2 0 16,3 2-3-16,-1-3-1 0,1 3 0 0,0 0 0 15,6 0 0-15,-6 0 0 0,3 0 0 0,0 0 0 0,-1-5-13 0,4 5-8 16,-3 0 8-16,3 0-13 0,-3 0 13 0,0-3 0 16,0 1 0-16,-4-1 0 0,4 6 0 0,0-3 0 15,0 0 0-15,-3 2 0 0,3-2 0 0,-3 0 0 16,3 0 0-16,-1 0 0 0,-2 3 0 0,3-3 0 15,0 5 0-15,3-5 0 0,0 0 0 0,-1 0 10 16,1-5-10-16,3 5 8 0,-9 0-8 0,3 5 0 16,3-5 0-16,-3 0 8 0,-1 0-8 0,4 0 0 15,-3 0 0-15,3 0 0 0,-3 0 0 0,0 0 0 0,3 0 0 16,-1 0 0-16,1 0 0 0,0 0 0 16,-3 0 0-16,3 0 8 0,0 3-8 0,-4-1 0 0,4 1 0 0,-3 0 0 15,3-1 0-15,-3 1 0 16,0 2 0-16,-3 1 0 0,2-1 0 0,1-2 0 15,0 2 0-15,0-3 0 0,0 4 0 0,0-4 0 0,0 1 0 0,2 0 0 16,-2-3 0-16,3 2 0 0,0 1 0 0,-3-3 8 16,3 3-8-16,-1-3 0 0,-2 2 0 0,3-2 0 15,-3 0 0-15,0 0 0 0,-3 3 0 0,3-3 0 16,-1 3 0-16,-2-3 0 0,0 0 0 0,0 0 0 16,0 0 0-16,0 2 0 0,0-2 12 0,0 0-4 15,3 3 2-15,-4-3 0 0,4 0 0 0,-3 5 0 16,3-5-10-16,-3 0 0 0,3 5 0 0,0-2 8 15,-1 0-8-15,1 2 0 0,-3 0 9 0,0-2-9 16,0 2 0-16,3-2 0 0,-6 2-10 0</inkml:trace>
  <inkml:trace contextRef="#ctx0" brushRef="#br0" timeOffset="-198476.55">14111 6541 529 0,'0'0'11'0,"0"0"2"0,0 0 1 0,0 0 2 0,0 0-16 0,0 0 0 0,0 0 0 0,0 0 0 16,0 0 0-16,0 0 0 0,0 0 0 0,0 0-156 16,0 0-31-16</inkml:trace>
  <inkml:trace contextRef="#ctx0" brushRef="#br0" timeOffset="-71633.66">15147 9387 231 0,'0'0'0'0,"0"0"13"0,0 0-13 0,0 0 0 15,0 0 0-15</inkml:trace>
  <inkml:trace contextRef="#ctx0" brushRef="#br0" timeOffset="11458.62">19171 16314 1422 0,'0'0'31'0,"0"0"6"0,0 0 2 0,0 0 1 0,0 0-32 0,0 0-8 16,0 0 0-16,0 0 0 0,-3-2 60 0,3 2 9 16,-6-3 3-16,3 0 0 0,-3 1-23 0,0-1-4 15,0 3-1-15,0 0 0 0,1 0-22 0,-1 0-5 16,-3 3-1-16,0-3 0 0,-3 0-16 0,3-3 0 0,-3 3 0 0,-3-3 0 15,3 3 0-15,-3 0-16 0,0 0 4 0,-2 0 0 16,-1 0-4-16,0 3-1 0,0 0 0 16,-3 2 0-1,3-2-31-15,0 5-7 0,1-3-1 0,-1 3 0 16,3 5 16-16,0 0 4 0,3 0 0 0,-3 3 0 0,0 3 13 0,3 2 3 0,-3-2 1 0,4 2 0 16,-1 2 3-16,0 1 0 0,0 0 0 0,0 5 0 31,6-2-36-31,-3-1-8 0,3 3 0 0,0 0-1 0,3-2 53 0,0-1 8 0,0 1 0 0,0-6 10 15,3 3-10-15,0-6 8 0,3 1-8 0,0-3 8 16,3-3 0-16,0 0 0 0,3-2 0 0,0-3 0 16,3-3-8-16,6-2-11 0,-3-3 3 0,2 0 0 15,4-6-5-15,0 1-1 0,0-3 0 0,3-3 0 16,3-2 14-16,-4 0 0 0,7-3 12 0,-3 0-12 16,0 0 0-16,0 0 0 0,-4 1-12 0,1-1-316 15,0 2-64-15</inkml:trace>
  <inkml:trace contextRef="#ctx0" brushRef="#br0" timeOffset="12127.04">19585 16155 1450 0,'0'0'32'0,"0"0"6"0,0 0 2 0,-3 3 1 0,3-3-33 0,-3 5-8 16,3-5 0-16,-3 3 0 16,0 2 59-16,3-5 9 0,0 0 3 0,-3 3 0 0,3-3-31 0,0 0-5 15,-3 5-2-15,0-2 0 0,3-3-21 0,-6 5-12 16,3 1 12-16,-3-1-12 16,3 0 16-16,-3 3-4 0,0 0-1 0,0 3 0 0,0-4-11 0,0 4 0 15,1 2 0-15,-4 1 8 0,0 1-8 0,0 1 0 16,-3 0 0-16,3 0 0 0,0 3-16 0,-3-4 5 15,0 7 1-15,0-4 0 0,0 3 10 0,0 0 0 0,1 3 0 16,-1 3 0-16,-3-1 0 0,3 1 0 0,-3 2 0 0,3-3 0 16,0 1 0-16,0-4 0 0,0 7 0 0,0-4 0 15,1-2 9-15,-1 2-9 0,3 1 12 0,-3-3-12 16,6 2 20-16,-3-5-2 0,3 0-1 0,0 1 0 16,0-1 7-16,0-5 0 0,3-1 1 0,0-1 0 15,0-4-39-15,0 1-8 0,0-3-2 0,3-6 0 31,0-2-15-31,0 0-3 0,0 0-1 0,0 0 0 16,0 0-161-16,0 0-33 0</inkml:trace>
  <inkml:trace contextRef="#ctx0" brushRef="#br0" timeOffset="13005.52">20127 16478 1566 0,'0'0'34'0,"0"0"7"0,0 0 2 0,0 0 1 0,0 0-35 0,0 0-9 0,0 0 0 0,0 0 0 16,0 0 28-16,0 0 3 0,0-5 1 0,-3 0 0 15,-3-3-1-15,0 2 0 0,0-1 0 0,0 1 0 16,0 1-18-16,-3-3-3 0,3 0-1 0,-3-3 0 16,0 6 11-16,-3-3 1 0,3 3 1 0,-3-3 0 15,1 3-8-15,2-3-2 0,-3 0 0 0,0 3 0 16,0 2-4-16,3-2-8 0,-3-1 11 0,3 4-11 16,-3-1 0-16,3-2 0 0,-3 5 0 0,3 0 0 15,-2 0 0-15,-1 0 0 0,0 0-12 0,0 0 3 16,0 5 9-16,3-2-13 0,-3 2 5 0,0-2 8 0,0 2-15 0,-3-2 5 15,6 2 1-15,-2 0 0 0,2 0 24 16,0 1 5-16,0-1 0 0,3-2 1 0,0 2-21 16,3 0-16-16,-3 1 2 0,3-4 1 0,-3 1 13 0,6-3 0 15,-3 5 0-15,3 0 10 0,-3 1-21 16,3-1-4-16,0 0-1 0,3 3 0 16,0-2-3-16,0 1-1 0,3 1 0 0,-3 3 0 15,6-3-16-15,0 2-4 0,0 4-1 0,0-1 0 0,0 0 14 0,2 3 3 16,-2-3 1-16,3 3 0 15,0-3-13-15,0 1-4 0,0-1 0 0,0 0 0 0,0-2 23 0,0-1 4 16,-3-2 1-16,3 3 0 16,-3-1-12-16,-1 1-1 0,1-6-1 0,0 3 0 0,-3 0 18 0,3 0 8 0,-3-3-8 0,0 3 8 15,0-2 0-15,-3 1 19 0,3 1-3 0,-3 0-1 16,0-2-15-16,0 2 11 0,0-3-11 0,0 0 10 16,-3 3 33-16,0-5 6 0,0 2 2 0,-3 0 0 15,3 1-4-15,-3-4-1 0,0 4 0 0,0-4 0 16,0 4-14-16,0-4-4 0,0 3 0 0,-3 1 0 15,0-4-15-15,0 4-3 0,3-1-1 0,-3-2 0 16,-3 2 11-16,3 0 3 0,0 0 0 0,-3 1 0 16,4-4 2-16,-4 4 1 0,0-4 0 0,-3 1 0 15,0 0-8-15,0 2-2 0,0 0 0 0,-3-2 0 16,0 0-5-16,0-1-2 0,1 3 0 0,-1-2 0 16,0 0 1-16,0-1 0 0,3 1 0 0,-3-3 0 15,3 3-10-15,0-3 0 0,0 0 0 0,0 0 0 16,4 0-12-16,-1 0-4 0,0-3 0 0,0-2-1 15,0 2-79-15,0-5-15 0,0 0-3 0,0-2-690 16</inkml:trace>
  <inkml:trace contextRef="#ctx0" brushRef="#br0" timeOffset="57513.35">4413 14780 1321 0,'0'0'28'0,"-9"-3"7"0,4 0 1 0,-4 1 2 0,3-1-30 0,-3 0-8 0,0 3 0 0,0-2 0 16,0-4 29-16,0 4 5 0,0-3 1 0,0 2 0 15,0 3-19-15,0-3-3 0,0 1-1 0,-3-1 0 16,4 0-12-16,-4 1-15 0,3-1 3 0,-6 3 1 16,3-3 11-16,-3 1-8 0,0 2 8 0,0 0-8 15,0 0-8-15,-2 0-2 0,-1 0 0 0,0 0 0 16,-3 2-9-1,3-2-1-15,-6 0-1 0,3 3 0 0,-2-3 18 0,-1 3 11 0,3 2-12 0,-6-2 12 16,3 5-28-16,-2-3 0 0,-4 0 1 0,3 0 0 0,3 1 18 0,-3 2 9 16,1-3-10-16,2 3 10 0,3 0 0 0,-3 0 15 15,6 2-2-15,0 1 0 0,-14 10-5 16,17-10-8-16,0-1 0 0,9 1 0 0,-9 2 8 16,6 0-8-16,3 1 0 0,0-1 0 0,3 0 0 15,-6 0 0-15,6 3 0 0,3 0-20 0,0 2 4 16,0 1 0-16,3 2 0 15,0 0-21-15,3 6-4 0,0-1-1 0,3 1 0 16,0-1-3-16,6 1-1 0,-3-1 0 0,0-5 0 16,6 3-31-16,0-5-7 0,-4-1 0 0,10-2-1 0,-3-3 49 0,3-2 9 0,0-1 3 0,2-2 0 31,1-2-7-31,3 2-1 0,-3-6 0 0,3 1 0 0,-1-1 48 0,-2-2 8 0,3 0 3 0,3 0 0 16,-1 0 1-16,1 0 1 0,0 0 0 0,3-2 0 15,-1-1 14-15,1 1 2 0,0-4 1 16,-4 1 0-16,4 0 8 0,-3-3 2 15,-3-3 0-15,2 3 0 0,4-2-26 0,-6-4-5 0,3 1-1 0,-1 0 0 16,-5-3 2-16,0 0 0 0,-3-2 0 0,0-4 0 16,-4-1-26-16,-2-4 0 0,-3 3 0 0,0 1 0 15,-3-1 17-15,0-3 8 0,-3 6 2 0,-3-3 0 16,0 1-19-16,-6 1-8 0,0-1 8 0,-3 1-8 16,-3-1 24-16,-3 1-1 0,0 1 0 0,-3 0 0 15,-3-3-11-15,-6 3-3 0,0-3 0 0,-5 0 0 16,-4 3-9-16,0 3-12 0,-3-1 2 0,-2 3 1 31,-4 3-15-31,3 3-2 0,-2 4-1 0,-4 4-321 0,-3 2-65 0</inkml:trace>
  <inkml:trace contextRef="#ctx0" brushRef="#br0" timeOffset="116431.14">15962 12859 504 0,'0'0'14'0,"0"0"3"0,0 0-17 0,0 0 0 0,0 0 0 0,0 0 0 15,-2 5 36-15,2-5 3 0,0 5 1 0,0-5 0 16,-3 3-20-16,3-3-3 0,0 0-1 0,0 0 0 16,0 0 4-16,0 0 0 0,0 5 0 0,0-5 0 15,0 0 9-15,0 0 3 0,-3 3 0 0,3-3 0 16,-3 5-10-16,3 1-2 0,0-4 0 0,0-2 0 16,0 0-12-16,0 0-8 0,0 8 8 0,0-5-8 15,3 2 35-15,0 0 2 0,0-2 1 0,-1 0 0 0,4 2-19 0,0-2-4 16,0-1-1-16,0-2 0 0,3 3-2 0,0-1 0 15,0 1 0-15,0 0 0 0,3-3-12 0,-3 2 0 16,3 1 0-16,3-3 0 0,-3 3 0 0,-1-3 0 16,4 0 0-16,-3 2 0 0,3-2 0 0,-3 3 0 15,0-3 0-15,3 0 0 16,0 0 12-16,0 0 0 0,-1 0 0 0,1 0 0 0,0 0-12 0,0 0 9 16,0 0-9-16,3 0 8 0,0-3 13 0,0 3 3 15,2 0 0-15,-2-2 0 0,3 2-24 0,-3 0 0 16,3 0 0-16,-3 0 0 0,0 0 0 0,2 0 0 15,-2 0 0-15,0 0 0 0,-3 0 11 0,0-3-3 16,3 3 0-16,0 0 0 0,-4 0-8 0,4 0 0 16,-3-3 0-16,0 3 0 0,3-2 0 0,0 2 0 0,0 0 0 0,0 0 0 15,-1-3 0-15,1 3 0 0,0 0 0 0,0 0 0 16,0 0 0-16,-3 0 0 0,3 0 0 0,-1 3 0 16,-2-3 0-16,0 0 0 0,0 0 0 0,0 0-11 15,0 0 11-15,-3 2 0 0,3-2 0 0,2 0 0 16,-5 0 0-16,3 0 8 0,3 0-8 0,-3 0 0 15,0 0 0-15,0 3 0 0,0 0 0 0,3-3 0 16,-4 2 0-16,1-2 0 0,3 3 0 0,-3-3 0 16,0 3 0-16,3-3 0 0,0 2 0 0,-4-4 0 15,4 2 0-15,-3-3-8 0,0 0 0 0,3 1 0 16,-3-1 8-16,0 0 0 0,3 1 0 0,-4-1 0 16,1 0 0-16,3 1 0 0,-3-1 0 0,0 1 0 15,0-1 0-15,3 0 0 0,0 3 0 0,-4-2 0 16,1-1 0-16,0 3 0 0,0-3 0 0,0 3 0 0,0 0 0 15,-3 0 0-15,3 0 0 0,-3 0 0 16,-1 3 0-16,1-3-8 0,0 0 8 0,-3 0-8 0,3 0 8 0,0 0 0 16,-3 0 0-16,3 0 0 0,-3 3 10 0,0-3 1 15,0 0 0-15,3 0 0 0,-3 0-11 0,-1 0 0 16,4 0 0-16,0 0 0 0,-3-3 0 0,3 3 0 16,0 0 0-16,0-3 0 0,0 3 0 0,0 0 0 15,3-2 0-15,-3 2 8 0,-1 0-8 0,1 2 0 16,0-2 0-16,0 0 8 0,3 0-8 0,-3 0 0 15,0 0 0-15,0 0 0 0,0 0 0 0,-3 0 0 16,2-2 0-16,1-1 0 0,0 3 0 0,0 0 0 16,0-3 0-16,0 3 0 0,-3-2 0 0,3-1 0 15,0 3 0-15,0-3 0 0,0 3 8 0,-1-2 0 0,1 2 0 0,0-3 0 16,0 3-8-16,0-2-11 0,0 2 3 0,3 0 0 16,-3 0 8-16,3 0 0 0,0 0 0 0,-1-3 0 15,1 3 0-15,0 0 0 0,0 0 0 0,-3 0 0 16,3-3 0-16,0 1 11 0,0-1-3 0,0 3 0 15,-1-3-8-15,-2 1 0 0,3 2 0 0,-3-3-11 16,0 3 11-16,3 0 0 0,-3-3 8 0,0 3-8 16,3 0 0-16,-1 0-8 0,-2 0 0 0,3 0 0 15,0 0 8-15,0 0 0 0,-3 3 0 0,3-3 0 16,0 0 0-16,0 0 0 0,-4 3 0 0,4-1 0 16,0 4 0-16,-3-4 11 0,0-2-3 0,0 3 0 15,0 0-8-15,0-1 0 0,0-2 0 0,0 3 0 16,-3-3 0-16,2 2 0 0,-2-2 0 0,3 0 0 0,-3 0 0 15,0 3 0-15,0 0 0 0,3-3 0 16,-3-3 0-16,0-2 0 0,3 2 0 0,-3 1 0 16,0 2 0-16,0-3 0 0,-4 0 0 0,4 1 0 0,-3-1-14 0,3 0-5 15,-6 3-1-15,3-2-585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8:58:44.608"/>
    </inkml:context>
    <inkml:brush xml:id="br0">
      <inkml:brushProperty name="width" value="0.05292" units="cm"/>
      <inkml:brushProperty name="height" value="0.05292" units="cm"/>
      <inkml:brushProperty name="color" value="#FF0000"/>
    </inkml:brush>
  </inkml:definitions>
  <inkml:trace contextRef="#ctx0" brushRef="#br0">7277 6077 990 0,'0'0'88'0,"0"0"-71"0,0 0-17 0,0 0 0 0,6 0 17 0,-3 3 0 0,0-3 0 0,3 3 0 15,-3-3-17-15,3 5 0 0,0-2 0 0,0 2-9 16,2 0 9-16,4-2 0 0,-3 5 0 0,3-3-8 15,0 0-3-15,0 1 0 0,3 4 0 0,0-4 0 16,3 2 11-16,0-3-8 16,-1-5 8-16,1 3-8 0,6 2 8 0,-3 0 0 0,3-2 0 0,-3-1-8 15,2 1 8-15,-2 0 0 0,0-3 0 0,3 0-8 16,-3 0 8-16,2 0 0 0,-2-3 8 0,3 3-8 16,3-3 8-16,-3 3-8 0,3 0 8 0,-4-2-8 15,7-1 0-15,-3 3 0 0,0-3 0 0,-1 1 0 16,1 2 16-16,3-3 4 0,-3-2 2 0,3 0 0 15,2-1-22-15,1 1 0 0,0 0 0 0,0 2 0 16,2-2 0-16,1-1 0 0,0 1 0 0,-4 0 0 0,1 2 0 16,0-2 0-16,-3 2 0 0,2-2 0 0,4 2 0 15,-3 1 0-15,0-4 0 0,-1 4 0 0,1-1 0 0,-3 0 0 16,0 3 0-16,-1 0 0 0,-2 0 11 0,0 3-3 16,0-3 0-16,0 0 0 0,2 0-8 0,-2 0 8 15,3 0-8-15,-3 3 8 0,-1-3-8 0,4 0 0 16,-3 2 0-16,0-2 0 0,0 3 0 0,-4-3 8 15,4 3-8-15,-3-1 8 0,0-2-8 0,0 0 8 16,2 0-8-16,1 0 8 0,0 3-8 0,0-3 8 16,0 3-8-16,-1-3 8 0,1 2-8 0,0-2 0 15,-3 3 0-15,0 0 0 0,-1-1 0 0,1 1 0 16,0 0 0-16,0-1 0 0,0 1 0 0,2-1 0 16,-2 1 0-16,0 0 0 0,3-3 0 0,0 2 0 15,-1-2 0-15,1 0 0 0,0 3 0 0,-3-3 0 0,3 3 0 0,-4-3 0 16,4 0 0-16,-3 0 0 0,3-3 0 15,-3 0 0-15,2 3 0 0,1-2 0 0,3 2 0 0,-3-3 0 16,3 3 0-16,-1 0 0 0,-2 0 0 0,-3 0 0 16,3 0 0-16,-1 0 0 0,-2 0 0 0,3 0 0 15,0 0 0-15,0 3 0 0,-1-3 0 0,4 0 0 16,0 2 0-16,0-2 0 0,-3 3 0 0,-1-3 0 16,4 3 0-16,-6-1 0 0,3-2 0 0,-3 3 0 15,2-3 0-15,1 3 0 0,0 7 0 0,0-4 0 16,-1-6 0-16,1 0 0 0,3 0 0 0,0 0 0 15,0 2 0-15,-4-2 0 0,4 0 0 0,-3 3 0 16,0-1 0-16,-1-2 0 0,1 0 0 0,0 0 0 16,0 0 0-16,3 3 0 0,-1-3 0 0,1 0 0 0,3 3 0 15,0-3 0-15,-4 0 0 0,1 2 8 16,0-2 5-16,0 3 1 0,-1-3 0 0,4 0 0 16,-3 0-14-16,3 0 0 0,-1 0 0 0,1 0 0 0,3 0 0 0,-6 0 9 15,2 0-9-15,1-3 8 16,-3 1-8-16,3-4 8 0,-1-1-8 0,1 1 8 0,0-2-8 0,-3 0 0 15,5 0 0-15,-2 0-11 0,-3 1 20 0,3-1 4 16,-7 0 1-16,4-3 0 0,-3-2 0 0,0 2 0 16,-3-2 0-16,2 0 0 0,1 0-2 0,-3-3 0 15,3 2 0-15,0-4 0 0,-4-1-12 0,1 1 9 16,0-1-9-16,0-2 8 0,-3-3-8 0,-1 3 10 0,-2-3-10 16,0-2 10-16,-3 2 1 0,0 0 0 0,0 1 0 15,-3-1 0-15,0 3-3 0,0-1 0 0,-1-1 0 0,-2 1 0 16,0 1 14-16,-3-3 2 0,0 1 1 0,0-1 0 15,-3 0-25-15,3-2 0 0,-6 2 8 16,3-3-8-16,-3 3 0 0,-3-2 0 0,3 0 0 0,-3-1 0 16,-3 3 0-16,0-2 0 15,0 2 0-15,-3-2 0 0,0-1 0 0,0 1 0 0,-2 2 0 0,-1 0 0 16,0-2 0-16,-3-1 0 0,3 1 0 0,-6-1 0 16,0 3 0-16,-3 1 0 0,1 1 0 0,-1-1 0 15,-3 4 0-15,0-2 0 0,-6 0 0 0,4 2 8 16,-1 1-8-16,3-1 0 0,-3 1 0 0,0-1 0 15,-2 1 8-15,-1-1-8 0,-3 1 0 0,0 2 8 16,1-3-8-16,-1 3 8 0,-3-2-8 0,0 5 8 16,4-1-8-16,-4-2 0 0,3 3 0 0,-2 3 0 15,2-4 0-15,-3 4 0 0,-3-3 0 0,1 2 0 0,-1-2-9 16,0 2-4-16,4 1-1 0,-4-4 0 16,3 1 14-16,-3 3 0 0,1-4 0 0,-4 1 0 0,3 2 0 0,-2-2 0 15,-1 0 0-15,0 0 10 0,1 2-10 0,-1 1 0 16,0-4 0-16,-2 1-11 0,-1 3 11 0,0-4 0 15,1 6 8-15,-1-5-8 0,0 3 0 0,4-1 0 16,-4 6 0-16,0-6-8 0,-2 3 8 16,-1 3 0-16,1-3 10 0,-1 0-10 0,3 5 0 0,1-5-12 15,-1 3 1-15,-3 3 0 0,1-4 19 0,-1 1 3 16,1 5 1-16,-1-3 0 0,3 1-23 0,4-1-4 16,-4 0-1-16,0 3 0 0,-2 0 16 0,-1 0 0 15,3 3 0-15,1 0 10 0,-1-1-10 0,0 1 0 0,1 5 0 16,2-3 0-16,-5 0 12 0,-1 3 0 0,3-5 0 0,1 5 0 15,-1 3-25-15,3-1-5 0,1 1-1 0,-1-3 0 16,-3 2 19-16,4-2 8 0,-7 5-8 0,6-2 12 16,1 5 0-16,2-6 0 0,0 1 0 0,1 2 0 15,-1-2-22-15,0-1-5 0,0 1-1 16,1 2 0-16,-1-5 26 0,3 3 5 0,4-1 1 0,-1 4 0 16,0-4-24-16,0 3-5 0,4 1-1 0,-4-4 0 15,3 3-4-15,0 1-1 0,-2-1 0 0,2 3 0 16,0-3 19-16,3 3 0 0,0 0 0 0,1 0 0 15,5 0 0-15,-3-1 0 0,3 4 0 0,3-3 0 16,0 2 0-16,1-2 0 0,-1-3 9 0,3 3-9 16,0-2 0-16,0 1 0 0,0 1 0 0,0-3 0 15,3 6-14-15,-2-6 2 0,2 3 0 0,-3 0 0 0,3 0-3 16,0 0 0-16,0 2 0 0,0 1 0 16,0-1-4-16,0 1-1 0,0-1 0 0,1 1 0 15,2 2 12-15,0 0 8 0,0 0-12 0,0 1 12 0,3 1 0 0,-3-4 0 16,3 5 0-16,-3-3 0 0,0 3-10 0,3-1 10 15,0 4-8-15,-3-3 8 0,3 0-8 0,-3-1 8 16,3 4-8-16,-2-1 8 0,2 1-10 0,3-3 10 16,-3-1-12-16,0 1 12 0,3-3 0 0,0 1 0 15,0-1 0-15,0-3 0 0,3 3 0 0,0-5 0 16,3 3 0-16,-3-3 0 0,3 2 8 0,0 1-8 16,3 2 0-16,0-5 0 15,0-3-88-15,0 3-23 0,5 24-5 0,4-9 0 0</inkml:trace>
  <inkml:trace contextRef="#ctx0" brushRef="#br0" timeOffset="10405.71">13998 9226 867 0,'0'0'19'0,"-3"0"4"0,-3-3 1 0,0 1 0 0,3 2-24 0,-3-3 0 0,6 3 0 0,-3-3 0 16,3 3 28-16,-6 0 0 0,6 0 0 0,0 0 0 16,0 0-18-16,-6 0-10 0,6 0 12 0,0 0-12 15,0 0 0-15,-3 0 0 0,0 3 0 0,0 0 0 0,0 2 0 0,0-2-12 16,0 2 0-16,0 0 0 0,3 3-4 0,-3-3 0 16,0 3 0-16,3 0 0 0,-3 3 0 0,3-3 0 15,0 5 0-15,-2-2 0 0,2-1 16 0,-3 4-11 16,0-1 11-16,3 3-10 0,-3-1 10 0,0 1-8 15,3 0 8-15,-3 5-8 0,0-2 8 0,3 2 0 16,0 0 0-16,0 6 0 0,0-1 0 0,0 1 0 16,3-1 0-16,0 1 0 0,-3 2 0 0,3 0-8 15,0 0 8-15,-3 0-8 0,3 0-13 0,0 0-3 16,-1-2 0-16,1-1 0 0,0 1 1 0,0-4 0 16,0 4 0-16,3-3 0 15,-3-3-24-15,3 0-5 0,-3 0 0 0,0 0-1 16,3 3-3-16,-3-3 0 0,0 0 0 0,0 3 0 15,0-3 21-15,0 6 4 0,3-3 1 0,-6-3-39 0</inkml:trace>
  <inkml:trace contextRef="#ctx0" brushRef="#br0" timeOffset="11605.24">13909 9025 943 0,'-18'3'20'0,"12"-3"5"0,0 0 1 0,-3 0 1 0,6 2-27 0,3-2 0 0,0 0 0 0,0 0 0 16,0 0 8-16,0 0-8 0,0 0 8 15,0 0-8-15,3 3 0 0,6 0 0 0,-3-3 0 0,0 2 0 16,3-2 0-16,-3 0 0 0,3 0 0 0,0 0 0 16,-1 3 0-16,4-1 0 0,0 4 0 0,0-1 0 15,0 0 0-15,0-2 0 0,3 2 0 0,-3 1 0 16,3-4 0-16,0 4 0 0,-1-1 0 0,4 0 0 16,-3-2-10-16,3-1 10 0,3 1-13 0,0 0 5 15,-3-1 8-15,5 1 0 0,-2 0 0 0,3-3-8 16,-3 2 8-16,0 1 0 0,3-3 0 0,-1 3 0 15,1-1 0-15,3-2 0 0,-3 3 0 0,3-1 0 16,-1-2 0-16,4 3 0 0,0-3 0 0,0 0 0 16,-1 0 0-16,4 3 0 0,-3-3 0 0,0 0 0 15,-1-3 0-15,1-2 0 0,0 2 0 0,3 1 0 0,2 2 0 16,1-3-8-16,0 0 8 0,-3 1 0 0,2-1 0 16,-2 0 0-16,0 1 0 0,0-4 8 0,-4 4-8 0,4-1-8 15,0 0 8-15,0 1-12 0,-1-1 12 0,4 1 8 16,-3-1-8-16,2 3 11 0,-2 0-11 0,0 0 0 15,-3 0-12-15,2 0 12 0,-2 3 0 0,0-3 0 16,3 0 0-16,-4 2 0 0,1-2 0 0,3 0 0 16,0 3 0-16,-4-3 0 0,-2 2 0 0,3 1 0 15,-3-3 0-15,0-3 0 0,-1 1 0 0,1-1 0 16,0 3 0-16,3-2 0 0,0-1 0 0,-1 3 0 16,1 5 0-16,-3-5 0 0,3-5 0 0,-1-3 0 15,-2 5 0-15,3-2 0 0,-3 2 0 0,0 1 0 0,-4-1 0 16,4 3 0-16,-3 0 0 0,3 0 0 0,2 0 0 0,-2 0 0 15,0 0 0-15,0 0 0 16,0 0 0-16,-4 3 0 0,1-3 0 0,-3 0 0 0,3 0 0 0,-3 0 8 16,0 0-8-16,-1 0 0 0,4 0 0 0,-3 0 0 15,3 0 0-15,0 0 0 0,-3-3 0 0,2 0 0 16,1 1 0-16,0-1 0 0,3 0 0 0,-3 1 0 16,-1-1-12-16,-2 1 12 0,0-1-12 0,3 0 12 15,-3 1-14-15,3-1 5 0,17-5-7 16,-23 5 16-16,0 1 0 0,3-1 0 0,0 0 0 15,-1 3 0-15,-2-2 0 0,0-1 0 0,0 3 0 16,-3-3 0-16,0 3 8 0,0 0-8 0,-3 0 11 16,-1 3-11-16,-2-3 0 0,3 0 0 0,-3 0 0 15,3 0 0-15,-3 3 8 0,0-1-8 0,0-2 8 16,0 3-8-16,-3-3 12 0,3 3-12 0,0-3 12 16,0 2-12-16,-3 1 0 0,2-3 0 0,1 3-11 15,-3-1 11-15,0 1 0 0,0 2 0 0,3 1 0 0,-6-1 0 0,3 3 0 16,0-3 0-16,0 3 0 0,0 0 0 0,0 3 0 15,0 2 0-15,-3 0-8 16,3 0 8-16,-3 6 0 0,3-3 0 0,0 2 0 0,0 3 0 0,-3 0 8 16,3 1-8-16,0-1 0 0,-1 0 0 0,1 0 0 15,0-2 0-15,0 2 0 0,0 0 0 0,-3 3 0 16,3 0 0-16,-3 2-8 0,3-2 19 0,-3 2 4 16,0 1 1-16,0 2 0 0,0 0-16 0,-3 3 8 15,3-1-8-15,-3-1 0 0,0 4 13 0,0-2-3 16,0-1-1-16,0 4 0 0,-3-3-9 0,3-1 0 15,0 4 0-15,-3-3 0 0,3-1 12 0,0 1 1 0,0 0 0 0,-3-3 0 16,3 0-13-16,-3 0 0 16,3-2 8-16,-3-4-8 0,0-1 0 0,0-4 11 0,3 1-11 15,-3-1 10-15,0-2-24 0,0 0-5 0,0 0-1 0,0-3 0 32,0-2-35-32,0-1-7 0,-3-2-2 0,3 0 0 0</inkml:trace>
  <inkml:trace contextRef="#ctx0" brushRef="#br0" timeOffset="12599.91">14099 10110 673 0,'0'0'14'0,"0"0"3"0,6 0 1 0,-3 0 2 0,3 2-20 0,-3-2 0 16,6 3 0-16,3 0 0 0,0-1 17 0,0 1-1 16,0 0 0-16,2-1 0 0,1 1-3 0,0 2-1 15,3-2 0-15,0-1 0 0,-3 4-12 0,3-1 0 16,-3 0 0-16,5 1 0 0,-2-1 0 0,0 0 0 16,0 1 0-16,0-1 0 0,0 3 0 0,0-3 0 15,2 0 0-15,1 3-10 0,0-2 10 0,0-1 0 16,3 0 0-16,-3 0 8 0,2 1-8 0,1-1 0 15,-3 0 0-15,0 1-8 0,3-1 16 0,-1 0 3 16,-2-2 1-16,3-1 0 0,3 1 6 0,0 0 2 0,-1-1 0 0,1-2 0 16,3 3-20-16,0 0-16 15,3-1 4-15,-1 1 0 0,-2 2 12 0,0-2 0 0,3 2 0 0,-1-2 0 16,-2 0 0-16,3 2 16 0,3 0-3 0,-1 0-1 16,4 3-24-16,-3 0-6 0,2 0-1 0,-2-2 0 15,-3 1 19-15,3 1 0 0,-1 0-8 0,1-2 8 16,3-4-22-16,-1 4-1 0,-2-1 0 0,3-3 0 15,-1 1 12-15,-2 0 3 0,0-3 0 0,0 0 0 16,-1 0 8-16,4-3 0 0,-3 3 0 0,2-3-8 16,1 1 8-16,0-1 0 0,-3 1 0 0,-1-4-8 15,1 4 8-15,0-1 0 0,-4 0 0 0,4-2 0 16,0 0 0-16,0 2 16 0,2 0-4 0,1 1-1 16,-3 2 1-16,-4 0 0 0,4-3 0 0,-3 3 0 15,0 0 16-15,2 0 4 0,1 0 1 0,0 0 0 0,-3 0-41 0,2 0-9 16,1-2-2-16,0 2 0 15,-4 0 31-15,1 0 5 0,-3 0 2 0,3-3 0 0,-1 0-9 0,1 1-2 16,3-4 0-16,0 4 0 0,-1-4-8 0,1 1 0 16,-3 0 0-16,0 2 0 15,-4-2 0-15,1 0 0 0,-3-1 0 0,0 4 0 0,-1-4 0 0,-2 1 0 16,0 2 0-16,0 1-264 16,-3-1-57-16</inkml:trace>
  <inkml:trace contextRef="#ctx0" brushRef="#br0" timeOffset="17242.84">1681 9234 702 0,'0'0'15'0,"0"0"3"0,0 0 1 0,0 0 1 0,0 0-20 0,0 0 0 0,0 0 0 0,0-5 0 16,0 5 11-16,0-6-3 0,0 6 0 0,3-2 0 15,0-4-8-15,-3 6 0 0,6-2 0 0,3-1 0 16,-6 1 0-16,3 2 0 16,-3 0 0-16,3 0 0 0,0 0 0 0,0 0 0 0,2 0 0 0,-5 0 0 15,6 2 0-15,-3-2 0 0,0 3 0 0,0-1 0 16,3 1 0-16,0 0 8 0,3-1-8 0,-3-2 8 16,0 0-8-16,3 0 0 0,-3 0 9 0,0 0-9 15,3-2 31-15,-1 2 1 0,1 0 1 0,3 0 0 16,-3 0-33-16,6 0 0 0,0 0 0 0,-6 2 0 15,6-2 8-15,-6 3 2 0,-1 0 0 0,4-1 0 16,0 4-10-16,0-1 0 0,0-2 0 0,0 4 0 16,-3-1 0-16,0 4 0 0,3-2 0 0,-1 3 0 15,1 2 0-15,-3 0 0 0,6 1-9 0,-6-1 9 16,6 3 0-16,-3 0 0 0,3-1 0 0,-1 1 0 0,1 0 0 16,3-3 9-16,-3 1-1 0,3-4 0 0,0 1-8 15,-1-1 0-15,1-4 0 0,-3 2 0 0,3-3 9 0,0 0 3 16,-3-2 1-16,3-1 0 0,-1 1-4 0,1 0-1 15,3-3 0-15,-9 2 0 16,9 1 10-16,-9-3 2 0,5 3 0 0,-2-3 0 16,3 0-7-16,-3 2-1 0,3-2 0 0,-3 0 0 0,0 3 7 0,-1-3 1 15,4-3 0-15,-9 3 0 0,6 0-5 0,-3-2-1 16,3 2 0-16,0 0 0 0,-1 0-14 0,-2 0 0 16,3-3 0-16,0 3 0 0,3 0 0 0,6-3 16 15,-6 1-4-15,2-1 0 0,4 0-12 0,0-2 0 16,0 0 0-16,-3 0 0 0,2-1 0 0,-2 1 0 0,3-3 0 0,-3-2 0 15,3 2 0-15,-1 0 0 0,4 0 0 0,0 2 0 16,-3-2-9-16,-1 1-2 0,1-1 0 0,0 2 0 16,3 1 11-16,-6 0 9 0,-1 2-1 0,1-2-8 15,-3 2 10-15,0-2-10 0,3 0 8 0,0 2-8 16,-1 0 0-16,1 1 0 0,3-4 0 0,0 4 0 16,0-1 0-16,2-2 0 0,-2 2 0 0,0 0 0 15,0 1 0-15,-4-3 0 0,7 2 0 0,-9 0 0 16,3 3 0-16,3 0 0 0,-7 0 0 0,4 0 8 15,0 0-8-15,3 0 0 0,-6 0-10 0,6 0 10 16,-4 0-12-16,4 0 12 0,-6 0-13 0,0 0 5 16,0 0 8-16,-1-2 16 0,1 2-4 0,0-3-1 15,-3 3-11-15,3-3 0 0,0 3 0 0,0 0-11 16,-1 0 3-16,1-2 0 0,0-1 0 0,3 3 0 16,0 0 8-16,-1 0 0 0,1 0 0 0,0 0 0 15,-3 0 0-15,3 3 0 0,-3-3 0 0,-1 2-8 0,1 1 8 16,0-3 0-16,0 3 0 0,3-1 0 0,-3-2 0 0,-1 3 0 15,4 0 0-15,0-1 0 0,-3 1 11 0,3-3-3 16,2 2 0-16,-5 1 0 0,0-3-8 0,3 0 0 16,-3 3 0-16,0-3 0 0,-1 2 0 0,1-2 0 15,3 0 0-15,-3 3 0 0,0 0 0 0,0-1-9 16,2 1 9-16,1 0-13 16,0 2-15-16,0-5-4 0,-3 3 0 0,0-1-310 15,-1 1-62-15</inkml:trace>
  <inkml:trace contextRef="#ctx0" brushRef="#br0" timeOffset="28515.07">8726 7879 1101 0,'0'0'31'0,"-3"0"7"0,3 0-30 0,0 0-8 0,0 0 0 0,0 0 0 15,0 0 8-15,0 0 0 0,0 0 0 0,0 0 0 16,0 0-8-16,3-5-13 0,0 0 3 0,3 2 1 15,-3-2 17-15,3 5 4 0,0 2 1 0,0 1 0 16,3-3-13-16,0-3 0 0,-3 1 0 0,3-1 0 16,3 0-16-16,-3 3-4 0,3 3 0 0,-3 0 0 15,3-3 20-15,-1 0-10 0,4-3 10 0,0 0-8 16,3 1 8-16,-3-1 0 0,0 3 0 0,3-2 0 16,0-1 0-16,-1 0-8 0,4 1 8 0,-6 2 0 0,3 0 0 0,3 0 0 15,-6 0 0-15,3 0 0 0,-4 0 0 0,4 0 0 16,-3 2 0-16,3-2 0 0,0-2 0 0,0-1 0 15,0 3 0-15,2-3 0 0,4 1 0 16,0-1-8-16,0 0 8 0,3-2 0 0,-1-3 0 0,1 3 0 16,0-3 0-16,0 3 0 0,-3-1 0 0,2-2 0 15,-2 0 0-15,3 1 0 0,-3-1 0 0,0 2 0 16,-1 4-8-16,4-6 8 0,-3 0 0 0,0 2 0 16,0 4 0-16,0 4 0 0,-1 1 0 0,-2 0 0 15,3-1 0-15,-3-2 0 0,-3 3 0 0,0 0-8 16,-1 2 8-16,1-2 0 0,-3 2 0 0,0 0 0 0,0 3 0 0,0-3 0 15,3 3 0-15,-3-2 0 0,-1-4 0 0,1 4 0 16,3-4 0-16,0 1 0 16,0 2 0-16,0-5 0 0,0 0 0 0,-1 0 0 0,4 0 0 0,-3 0 0 15,3 0 0-15,-3-2 0 0,0-1 0 0,0 3 0 16,2-3 0-16,-2 3 0 0,0 0 0 0,3 3 0 16,-3-3 0-16,3 0 0 0,-1 3 0 0,1-3 0 15,3-3 0-15,0 6 0 0,-3 2 0 0,3 0 0 16,-1-5 0-16,-2 3 0 0,3-1 0 0,-3 1 0 15,0 2 0-15,3-2 0 0,-4 0 0 0,4-3 0 16,0 0 0-16,-3-3 8 0,6 0-8 0,-1 1 8 16,1-4-8-16,3 4 0 0,-3-1-8 0,3-2 8 15,-4-3 0-15,1 3 0 0,-3-1 0 0,3 1 0 16,-3 2 0-16,-1-2 0 0,1 0 0 0,0-3 0 0,3 3 0 16,-3-1 0-16,2 1 0 0,-2 0 0 0,3-3 0 0,-3 2 0 15,0 12 0-15,-1-6 8 0,1-3-8 0,-3 0 0 16,3 1-8-16,-3 7 8 0,0 6 0 0,-1-9 0 15,1-7 0-15,3 0 0 0,-3-1 0 0,0 4 0 16,0 2 0-16,-1-3 0 16,1 3 0-16,0 0 0 0,0 0 0 0,0 3 0 0,0-1 0 0,-1 1 0 15,-2 2 0-15,3-2 0 0,-3 0 0 0,0-1 14 16,3 1-2-16,-1 0 0 0,1 2-12 0,0 0 0 16,0-2 0-16,3 0 0 0,3-3 0 0,-4 2-10 15,1 1 2-15,3-1 0 0,-3 1 8 0,3-3 0 16,-1 3 0-16,-2-3-8 0,-3 2 8 0,3 1-8 0,0-3 8 15,-1 0-8-15,4 0 8 0,-3-3 0 0,3 3 0 0,0-2 0 16,-1-6 0-16,4 5 0 0,-3 6 0 0,0 2 0 16,0-2 0-16,-1-3 0 0,-2 2 0 0,3 1 0 15,-3 0 0-15,3-1 0 0,-1 1 0 0,1 0 0 16,0-1 0-16,0-2 0 0,2 3 0 0,-2 0 0 16,3-1 0-16,-3 1-10 0,0 0 1 0,-1-3 0 31,-2 2-25-31,0-4-5 0,0-1-1 0,0 0-220 0,-1 1-44 0</inkml:trace>
  <inkml:trace contextRef="#ctx0" brushRef="#br0" timeOffset="40989.65">15709 9115 918 0,'0'0'20'0,"0"0"4"0,0 0 0 0,0 0 3 0,0 0-27 0,0 0 0 0,0 0 0 0,0 0 0 15,0 0 21-15,0 0-1 0,-5-3 0 0,5 3 0 16,-6-2 10-16,6 2 2 15,-6-6 0-15,0 1 0 0,0-3-32 0,0 0 0 0,0 0 0 0,3-2 0 32,0 2-26-32,0-6-11 0,0 4-3 0,0-6 0 0,0 3 20 0,0-3 3 0,0 3 1 0,3-6 0 15,0-2 6-15,-3 0 2 0,3 0 0 0,0 5 0 16,0-5-9-16,3-1-2 0,0-1 0 0,-3-4 0 16,6 3 53-16,0 1 10 0,-3-1 3 0,3-8 0 15,0 0-21-15,0 0-4 0,0 1-1 0,0-1 0 16,0 0-6-16,2-2-2 0,-2-1 0 0,3 1 0 15,0 2-13-15,0-2 11 0,-3 0-11 0,3-1 10 16,-3 1-10-16,0 2 0 0,0 3 0 0,-3 0 8 0,3 0-25 16,-3 5-6-16,0 0-1 0,0 0 0 0,0 3 32 0,-3 3 5 15,3-1 2-15,-3 6 0 0,3 0-15 0,0-1-15 16,-3 1 3-16,3 0 1 16,0 0-45-16,0 2-10 0,0 0-2 0,0 4-331 0</inkml:trace>
  <inkml:trace contextRef="#ctx0" brushRef="#br0" timeOffset="41352.68">15936 7697 884 0,'0'0'24'0,"0"0"8"0,0 0-32 0,0 0 0 0,-3 2 0 0,-3 1 0 15,3 0 48-15,-3-1 4 0,0 4 1 0,3-1 0 16,-3 0-26-16,0 0-6 0,0 3-1 0,0 0 0 16,0 0-10-16,0 0-2 0,-3 5-8 0,0-2 12 15,3 2-12-15,-3 3 0 0,1 0 8 0,-1-3-8 16,0 3 8-16,0-5-8 0,0 2 11 0,0 3-11 15,0-3 0-15,0-2-14 0,3 2 1 0,-3 0 0 16,0 0-9-16,3 1-2 0,0-1 0 0,0-3 0 16,-3 1-3-16,6 0-1 0,0-4 0 0,-3 1 0 15,6 0-14-15,-5-2-3 0,2-1-1 0,0 0-324 16</inkml:trace>
  <inkml:trace contextRef="#ctx0" brushRef="#br0" timeOffset="41620.6">15885 7742 572 0,'0'0'12'0,"0"0"4"0,6 0 0 0,-3 2 0 0,3 1-16 0,0 0 0 0,0 2 0 0,0-2 0 15,3 2 55-15,-3-2 8 0,3 2 1 0,0 3 1 16,0 8-52-16,2 0-13 15,1-1 0-15,-3 1 0 0,3-3 0 0,0 3-10 0,0-2 2 0,0 4 0 16,-3-2 8-16,0 0 8 0,0 2-8 0,0-2 11 16,0 3 5-16,-1-3 0 0,-2 0 1 0,0-1 0 15,0-1 5-15,0-1 1 0,-3 0 0 0,3-2 0 16,-3 2-13-16,3-5-2 0,-3 0-8 0,0-3 12 16,0-2-12-16,-3-3 0 0,0 5 0 0,0-5-432 15</inkml:trace>
  <inkml:trace contextRef="#ctx0" brushRef="#br0" timeOffset="42492.68">13691 7689 957 0,'0'0'20'0,"0"0"5"0,0 0 1 0,0 0 2 0,0 0-28 0,0 0 0 16,0 0 0-16,0 0 0 0,0 0 10 0,0 5-10 15,3 0 10-15,3 1-10 0,-3 2 0 0,3 0 0 16,0 2 0-16,3 1-10 0,0 2 2 0,3 0 0 0,0 0 0 15,3 3 0-15,0 0 8 0,2 0 0 16,1 5 0-16,6-2 0 0,-3-1 12 0,3 1 4 0,0 2 0 0,-1 0 1 16,4 0 17-16,0 3 3 0,3-3 1 0,3 3 0 15,2 0-21-15,7 0-4 0,3 2-1 0,5 6 0 16,-5-3-12-16,5 3 8 0,-2-6-8 0,6 6 0 16,-4-3 9-16,1 3-9 0,-4-3 8 0,4 3-8 15,-9-3 0-15,-1 0 0 0,1-3 0 0,0 3-11 16,-4-2 11-16,1-1 0 0,-3-2 0 0,3 3 0 15,-10-6 0-15,4 3 0 0,-3-1 0 0,3 1 0 16,-7 0 0-16,4 0 9 0,-3 2-1 0,3 1-8 16,-1-3 8-16,-2-3-8 0,0 0 0 0,0 0 0 15,-3 0 0-15,-1-5 0 0,-2 3 0 0,0-3 0 0,-3-3-9 16,-3 0-9-16,3-2-2 0,-6-4 0 16,-1 1-22-16,1-2-5 0,-3-4-1 15,-3 4-260-15,0-6-52 0</inkml:trace>
  <inkml:trace contextRef="#ctx0" brushRef="#br0" timeOffset="43024.4">13733 7710 903 0,'0'0'20'0,"0"0"4"0,0 0 0 0,0 0 2 0,0 0-26 0,0 0 0 0,0 0 0 0,0 0 0 0,-6 0 23 0,6 0-1 16,0 0 0-16,-3 3 0 0,3-3-22 0,-3 2 8 15,3-2-8-15,0 6 0 0,0-1 10 0,3 0-2 16,0 0-8-16,3 1 12 0,-3 2-12 0,3 0 0 16,0 2 0-16,0-2 0 0,3 3 0 0,0-1 0 15,3 4 0-15,-3-1 0 0,5 0 0 0,-2-2 0 16,0 2 0-16,3-3 0 0,0 1 0 0,-3 0 0 16,0-4 0-16,0 1 0 0,0 0 0 0,0 0 0 15,-1-2 0-15,-2-1 0 0,0 3-27 0,-3-3 2 0,3-2 0 16,-3-1 0-1,0 1-50-15,-3-3-9 0,0 0-3 0</inkml:trace>
  <inkml:trace contextRef="#ctx0" brushRef="#br0" timeOffset="43249.54">13813 7715 666 0,'0'0'14'0,"-3"-2"3"0,3 2 1 0,-6-6 2 0,6 6-20 0,0 0 0 0,0-5 0 0,3 0 0 16,0 2 0-16,0 0 0 0,3-2 8 0,0 3-8 16,3 2 0-16,0-3 0 0,3 3 0 0,0 0 0 15,3 0 0-15,0 0 0 0,0 3 0 0,0-1 0 16,-1 1 0-16,1-1 0 0,0 4 0 0,3-4 0 0,-3 4 0 0,-3-4 0 16,3 1 0-16,-3 2 0 0,0-2 0 0,-1 0-16 15,-2 2 4-15</inkml:trace>
  <inkml:trace contextRef="#ctx0" brushRef="#br0" timeOffset="43652.99">13804 7673 651 0,'-5'8'14'0,"2"-3"3"0,3-2 1 0,-3 2 1 0,0 3-19 0,0 0 0 0,0-3 0 0,3 6 0 16,-3-3 12-16,3 2-2 0,-3-2 0 0,0 6 0 15,3-4-10-15,0 3 0 0,0 3 0 0,3 0 0 16,-3 0 8-16,3 2 7 0,0 1 1 0,-3 2 0 0,6 0-8 16,-3 3-8-16,0-3 11 0,2 3-11 0,1-3 32 0,0-2 0 15,3-3 0-15,0 0 0 0,-3-1-32 0,0-1 0 16,3-1 0-16,-3-3-252 15,0 1-58-15</inkml:trace>
  <inkml:trace contextRef="#ctx0" brushRef="#br0" timeOffset="59874.78">16090 8938 349 0,'0'0'0'0,"0"0"14"0,0 0-4 0,0 0 2 0,3-6-12 0,0 4 0 15,0-4 0-15,0 1 0 0,0 2 0 0,0-2 0 16,0 3-12-16,0-4 12 0,3 1 0 0,-3 0 0 0,0-1 0 0,0 1 0 16,3 0 11-16,-3-1 9 0,3 1 3 15,0-3 0-15,0 3 13 0,0-3 2 16,0 0 1-16,0 0 0 0,3 0-4 0,-3 0-1 0,3 0 0 15,0-2 0-15,2 2-24 0,-2 0-10 0,0 0 8 0,3 0-8 16,0 0 0-16,0 0 0 0,0-2 8 0,0-1-8 16,3 3 0-16,3-3 0 0,-1 1 0 0,-2 2 8 15,6-3-8-15,-3 1 0 0,0-3 0 0,3 2 8 16,0-2-8-16,-1 2 0 0,-2-2 0 0,3 2 8 16,0-2-8-16,0 0 0 0,0 0 0 0,2-1 0 15,1 1 0-15,3-3 0 0,-3 3 0 0,6 0 0 16,-4-3 0-16,4 0 0 0,0 3 0 0,0 0 8 15,-4-1 4-15,4-1 0 0,0-4 0 0,-3 0 0 16,3 6-12-16,-1-3 8 0,4 1-8 0,0-1 8 16,3 0-8-16,-4 0 0 0,4-3-10 0,-3 1 10 0,-1-1 0 15,1 3 0-15,0 1 11 0,-3-4-3 0,2 6-8 0,-2-6-13 16,3 3 3-16,-3 1 1 0,2-1 22 0,1 2 5 16,0 1 1-16,-3-3 0 0,-1 0-19 15,1-2 0-15,-3 5 0 0,3-1 0 0,0 1 16 0,-1-3-3 16,4 3-1-16,-3-3 0 0,3 3-12 0,-1 2 0 15,-2 1 8-15,-3-1-8 0,0 1 0 0,-1-1-16 16,-2-2 3-16,0 0 1 0,-3 5 12 0,0-3 0 16,0 1 0-16,-4 2 0 0,1 0 0 0,0 0 0 15,0 0 0-15,-3 0 0 0,0 3 12 0,0-3-2 16,-3 0 0-16,0 2 0 0,-1-2-10 0,1 3 0 0,-3-3 0 0,0 3 0 31,0 0-24-31,-3-1-6 0,3 4-2 0,-3-1-208 0,0 0-41 0</inkml:trace>
  <inkml:trace contextRef="#ctx0" brushRef="#br0" timeOffset="60325.59">17808 7570 867 0,'0'0'19'0,"0"0"4"0,0 0 1 0,0 0 0 0,3-6-24 0,3 6 0 16,3 6 0-16,-3-6 0 15,3-3-23-15,3-2-9 0,0 2-3 0,-1-2 0 0,4 5 35 0,3-3 0 16,0 3 0-16,-3 0 0 0,3-2 0 0,3-1 0 15,-4 0 0-15,4 3 0 0,0 0 0 0,0 0 0 16,3 0 0-16,0-2 0 0,-1 2 0 0,4-3 0 16,3 0 0-16,0 1 0 0,-3-1 0 0,2-2 8 15,-2 2-8-15,0-2 0 0,-3 0 0 0,-1 2 0 16,-2-2 0-16,0-1 0 0,0 1 0 0,-3-3 0 16,0 3 9-16,-3-1-9 0,-4 1 10 0,1 3-10 0,-3-1 12 15,0 0-12 1,-3 3 0-16,-3-2 0 0,-3 2-15 0,0 0 5 0,0 0 30 0,0 0 7 15,-3 5 1-15,-6 5 0 0,0 1-13 0,-3 0-3 0,1 2 0 0,-4 3 0 16,-3 0-12-16,0 2-13 0,0 1 2 0,-6 4 1 16,3 1 10-16,-2 0 0 0,-4 3 0 0,3-1-262 15,-3 3-46-15</inkml:trace>
  <inkml:trace contextRef="#ctx0" brushRef="#br0" timeOffset="86273.59">12617 5093 1036 0,'0'0'23'0,"0"0"5"0,0 0 0 0,0 0 1 0,0 0-29 0,0 0 0 0,0 0 0 0,0 0 0 16,0 0 0-16,3-2 0 0,-3 2 0 0,3-6 0 15,3 4 0-15,0-1 0 0,-3 0 0 0,3 1 0 16,0-1 29-16,2-5 0 0,1 5 0 0,3-4 0 16,0 1 5-16,6-2 1 0,0 0 0 0,3-2 0 15,3 2 23-15,-1 0 5 0,4 0 1 0,0-3 0 16,-3 1-52-16,3-1-12 0,2 1 0 0,1-4 0 15,0 1 21-15,6 0 2 0,2 0 0 0,1 0 0 16,3-1-23-16,-7-2 8 0,1 1-8 0,-3 1 0 16,0-2-16-16,-4 3-7 0,4 0-1 0,3 0-1 0,-6 0 45 0,5-1 8 15,-2 1 3-15,3 0 0 16,-6 2-31-16,-7 1 0 0,1-4 0 0,0 6 0 16,-6-2-28-16,0 2 0 0,-3 0 1 0,-4 0 0 0,1 0 27 0,-3 3 0 15,0 0 0-15,-3-1 0 16,0 4-56-16,0-1-7 0,-6 3-1 0,0 0 0 0</inkml:trace>
  <inkml:trace contextRef="#ctx0" brushRef="#br0" timeOffset="86603.22">13563 4334 1074 0,'-12'3'30'0,"12"-3"8"0,-3 2-30 0,3-2-8 0,0 0 0 0,-2 5 0 15,2 1 0-15,0 2 0 0,2-3 0 0,1 3 0 32,3-3-46-32,0 3-10 0,3-3-3 0,0 1 0 0,0-1 37 0,3-2 7 0,0-1 2 0,0 4 0 15,0-1 29-15,0 3 5 0,3 0 2 0,-1-6 0 16,1 4 20-16,3-1 4 0,3 0 1 0,-3 1 0 16,3-1-19-16,0 0-3 0,-1 3-1 0,1-5 0 15,3 2-39-15,-3 0-8 0,0 1-2 0,-3-1 0 16,-1 0 48-16,-2 1 8 0,-6-1 3 0,0 0 0 15,0-2-19-15,-3 2-3 0,-3 0-1 0,0 1 0 16,-3-1 16-16,-3 3 4 0,0-3 0 0,-3 6 0 0,-6 2-20 16,0 0-3-16,-3 0-1 0,-2 3 0 15,-4 3-39-15,0-1-8 0,-3-2-1 0,0 3-1 16,3-3-34-16,-17 18-6 16,8-10-2-16,18-16-369 0</inkml:trace>
  <inkml:trace contextRef="#ctx0" brushRef="#br0" timeOffset="88089.47">14674 4133 806 0,'0'0'17'0,"0"0"4"0,0 0 1 0,0 0 2 0,6 2-24 0,0 1 0 0,-3 2 0 0,2-2 0 15,1 2 38-15,0 3 3 16,-3 3 1-16,0 2 0 0,0-2-42 0,-3 5-19 0,3 2 2 0,-3 1 0 31,0 2-52-31,0-3-11 0,0 3-1 0,0 3-1 16,0-5 12-16,-3-1 2 0,3 1 1 0,-3 2 0 0,0-3 75 0,0-2 14 0,3-2 3 0,-3-4 1 15,0 1 53-15,0-1 10 0,3 1 3 0,-3-3 0 16,3-5-40-16,0-3-8 0,0 0-2 0,0 0 0 16,3 2-42-16,3-4 0 0,0-4 0 0,0 1 0 15,0 0-16-15,3-6 0 0,-3-2 1 0,3-6 0 16,0 1 15-16,0-9-9 0,3 6 9 0,-3-5-8 15,3-1 8-15,0 3 0 0,-1-2 0 0,1 5 0 16,-3 2 20-16,3 3-1 0,-3 3 0 0,3 0 0 16,-3 2 10-16,-3 9 3 0,0-6 0 0,0 2 0 15,0 6-14-15,-6 0-2 0,6 0-1 0,0 6 0 0,-3 2-26 16,3 0-5-16,-3 5 0 0,0 0-1 0,0 3 6 0,-3 3 2 16,3 2 0-16,-3 0 0 0,3 0-8 0,-3-2-2 15,2-1 0-15,1 1 0 0,0-1 19 0,0-5 11 16,3 3-2-16,-3-5 0 0,6-1 8 0,0-2 2 15,-3-2 0-15,6-4 0 0,0-2-19 0,-3 0 0 16,6-5 0-16,0 0 0 0,-3-1 0 0,-1-2 0 16,1-2 0-16,0-1 0 0,-3 1 39 0,0-1 4 15,3-2 1-15,-6 0 0 0,3-1-20 0,-3 1-3 16,0 0-1-16,0-3 0 0,0 3 20 0,-3-3 4 16,3 3 1-16,-3-3 0 0,0 3-21 0,0-1-4 15,0 1 0-15,0 3-1 0,-3-1-19 0,0 3 0 16,0-3 0-16,0 1 0 0,-3 2 0 0,3 3 0 0,-3-1 0 0,0 1 0 15,3 5 36-15,-3-3 4 0,-3 6 1 0,0 2 0 16,0-5-29-16,-3 8-12 16,3 0 11-16,-3 3-11 0,0 5 0 0,0-3-8 0,0 5-1 0,0 1 0 31,3 0-23-31,0-4-4 0,0 4 0 0,3-1-1 0,0 1 37 0,3-1 0 0,3 1 0 0,0-3 0 16,3 0 0-16,-3-3 20 0,6 0-3 0,0-2 0 15,-3-1-27-15,3-4-6 0,3-4 0 0,-3 1-1 16,3-3-38-16,3-3-7 0,-3-2-2 15,3 0 0-15,-1-3 5 0,-2-3 1 0,3-2 0 0,0 0 0 16,0 0-4-16,0-6-1 0,-3 6 0 16,6-8 0-16,-7 2 49 0,4 1 14 0,0-4 0 0,0 4 0 15,-3-1 32-15,0 3 15 0,0 1 2 0,0-1 1 16,0 2 18-16,-6 1 4 0,0 3 1 0,0-4 0 0,-3 1-25 0,-3-3-4 16,2 6-2-16,-4-1 0 15,2 1-16-15,0 2-3 0,-3 2-1 0,0-2 0 0,3 8-2 0,-3-5 0 16,3 0 0-16,0 5 0 0,0 0-32 0,0 0-6 15,0 0-2-15,0 0 0 0,0 0 20 0,-3 5 0 16,0 6 0-16,0-6 0 0,3 6 0 0,0-1 0 16,3 6 9-16,-3-3-9 0,0 1 0 0,3 1 0 15,0-4 0-15,0 2 0 0,0 3 0 0,0-8 0 16,-3 5 0-16,2-2 0 0,1-1 0 16,-3-2 0-16,0 0 0 0,0 0 0 0,0-2 0 15,0-1 0-15,-3-3 0 0,1 4 0 0,-1-4 0 0,0 1 0 16,-3 0-8-16,0-3 8 0,-3 0-18 0,0 0 1 0,-3 0 0 15,0-3 0 1,0 3-22-16,0-3-4 0,-3 1-1 0,0 2 0 0,1-6 36 0,2 4 8 0,-3-1 0 0,3 1 0 16,0-4 18-16,0 4 6 15,3-4 0-15,0 1 1 0,0 2-5 0,3 1-2 0,3-1 0 0,3 3 0 16,0 0-18-16,0 0 0 0,0 0 0 0,0 0 0 31,3 0-33-31,6 3-11 0,0 2-1 0,6-2-1 0,0 2 59 0,3-2 12 0,0-1 3 16,2 4 0-16,1-4-28 0,3 1 0 0,-3-3-12 15,0 2 12-15,-3-2-76 16,-3 0-7-16,-4 6-1 0,1-6-1 0,-3 0 68 0,-3 0 17 0,3 0 0 16,-6 0 0-16,3 0-11 0,-3 0 2 0,0 0 0 0,-3 0 0 15,0 0 9-15,0 0 12 0,0 0-2 16,0 0-466-16</inkml:trace>
  <inkml:trace contextRef="#ctx0" brushRef="#br0" timeOffset="88912.27">15641 4117 1195 0,'0'0'26'0,"0"0"6"0,0 0 0 0,0 0 2 0,0 0-34 0,0 0 0 15,0 0 0-15,0 0 0 0,0 5 23 0,0 3-3 16,-3 0 0-16,3 5 0 0,0 3-20 0,-3 3 0 16,3 5 0-1,0 2 0-15,-3 6-47 0,3-6-13 0,3 3-4 0,-3 3 0 16,3-3 0-16,0-2 0 0,3-4 0 0,-3-1 0 0,3-4 96 0,0-2 18 16,0-3 4-16,-3-5 1 0,3-3 0 0,0 1 0 15,0-1 0-15,3-2 0 0,-3-6-8 0,2 3-2 16,-2-5 0-16,3-3 0 0,-3-5-17 0,3-6-4 15,0 1-1-15,-3-4 0 0,3 4-15 0,0-6-8 16,0-2 10-16,0 2-10 0,-3-5 13 0,0 5-3 0,0 0-1 0,0 0 0 16,0 6 3-16,-3-1 0 0,0 3 0 15,0 6 0-15,-1-1 8 0,1 6 3 16,0 0 0-16,-3 5 0 16,0 0-47-16,3 2-8 0,-3 6-3 0,0 3 0 15,3 2 5-15,-3 5 1 0,3 1 0 16,-3 2 0-16,3 0-5 0,-3 0-1 0,3-2 0 0,-3 0 0 0,3-4 21 0,0-1 4 0,0-1 1 0,0-3 0 15,3-2 9-15,-3 0 12 0,3 0-2 0,-3-5-1 16,3-3 44-16,-3 0 9 0,3 0 2 0,0-3 0 16,0-5-52-16,0 3-12 0,0-6 0 0,0 1 0 15,0-3 0-15,3-3 0 0,-3 0 0 0,3-3 0 16,-4 1 8-16,1-3 0 0,-3 2-8 0,3 1 12 0,0 4-12 16,0-4-8-16,0 5 8 0,-3 5-13 15,0-6 13-15,0 7 0 0,-3 7 0 0,3-6 0 16,-3 6 0-16,0 0 0 0,0 0 0 0,0 0 0 15,0 0-54-15,0 0-8 0,0 0-2 0,0 6-537 16</inkml:trace>
  <inkml:trace contextRef="#ctx0" brushRef="#br0" timeOffset="89009.01">16022 4262 1074 0,'0'0'30'0,"0"0"8"0,0 0-30 0,0 0-8 16,0 0 0-16,6 6 0 0,-3-6 0 0,0 2 0 15,3 1 0-15,-3 2-460 0</inkml:trace>
  <inkml:trace contextRef="#ctx0" brushRef="#br0" timeOffset="89237.9">16141 4397 1267 0,'6'0'28'0,"-3"3"5"0,6 0 2 0,-3-3 1 0,0 0-36 0,3 0 0 0,-3-3 0 0,3 0 0 15,-3 1 64-15,0-4 7 0,0 1 1 0,5-8 26 16,-5 5-81-16,-3-3-1 0,0 1-1 16,-3-1 21-16,3 1 4 15,-3 2 0-15,0-3 1 0,-3 1-41 0,0-4-19 0,-3 4 2 0,0-1 0 16,0-2 26-16,-2 2 6 0,-1 3 1 0,-3-2 0 15,0 2-16-15,0 3 0 0,0-1 0 16,0 1 0-16,0 2-18 0,0 3-6 16,0 3-2-16,0 0 0 0,4 2-16 15,-1 0-3-15,3 1-1 0,0-1 0 0,3 0-104 16,0 3-21-16</inkml:trace>
  <inkml:trace contextRef="#ctx0" brushRef="#br0" timeOffset="89474.28">16174 4215 813 0,'18'-8'23'0,"-12"8"5"0,3 0-28 0,-1-3 0 0,1 3 0 0,0 0 0 0,-3 0 48 0,3 0 4 15,0 3 1-15,-3 0 0 0,3-3-37 0,-3 2-8 16,0 3-8-16,0 3 11 16,0-2-51-16,-3 2-11 0,0 0-1 0,-3 2-1 0,3 1 42 0,-3 2 11 15,0 0 0-15,0 3 0 0,0-3 100 0,0 1 23 16,-3-1 4-16,3-3 1 0,-3 4-103 0,3-4-25 16,0-2 0-16,-3 0 0 0,3-3 56 0,0 3 7 15,0-8 1-15,0 0 0 0,0 0-64 0,0 0 0 16,0 0-16-16,0 0 3 0,0 0 13 0,0-8 16 15,3-2-3-15,0-1-1 0,0-2-12 0,0-3 0 0,3-2 0 16,0-4 0-16,0 4 0 0,3-3 0 0,-1 0 0 16,4-1 0-16,-3 4 0 0,0-1 0 0,3 6 0 15,-3-5 0 1,0 2-48-16,3 2-13 0,-3 1-3 0,0 3-537 0</inkml:trace>
  <inkml:trace contextRef="#ctx0" brushRef="#br0" timeOffset="89991.87">16582 3908 1074 0,'3'-11'30'0,"0"9"8"0,0-9-30 0,0 1-8 0,2 2 0 0,-2-3 0 15,3 3 0-15,-3-3 0 0,3 1 0 0,-3 2 0 16,3 3 0-16,-3 2 0 0,3-5 0 0,-6 8 0 16,3-3 0-16,-3 3 0 0,0 0 0 0,0 0 0 15,3 3 28-15,0 0 4 0,0 5 0 0,0-3 1 16,-3 8-1-16,0 0-1 0,0 3 0 0,0 3 0 0,-3 2-31 0,3 3 0 15,-3 2 0-15,0 6 0 0,3-3 0 0,-3 3 0 16,0 2 0-16,-3-2 0 16,6 2 0-16,-3-5 0 0,0 3 0 0,0-3 0 0,0-2 0 0,0-1 0 15,0-2 0-15,3 0 0 16,-3-3 46-16,3 0 3 0,-3-5 1 0,3 0 0 0,-3-3-29 0,3-2-5 16,0-3-2-16,0-3 0 0,0-2-25 0,0-3-5 15,0 0 0-15,0 0-1 0,0-6 27 0,-3-2 6 16,3 0 0-16,0-5 1 0,0 0 18 0,0 0 3 15,3-3 1-15,0-3 0 0,0 4-21 16,0-1-4-16,0 2-1 0,3 1 0 0,-3 0 4 0,3 2 1 16,-3 1 0-16,3 2 0 0,-3 0-6 0,3 0-2 0,0 3 0 0,0-1 0 15,-3 6-10-15,-3 0 0 0,6-5 0 0,-6 5 0 16,0 0-18-16,0 0 4 0,0 0 1 0,3 5 0 16,-3-5 13-16,3 0 0 0,-3 6 0 0,0-1 0 15,0 0 16-15,-3 1 7 0,-3 2 1 16,3-1 0-16,-3 1-39 0,0-2-7 0,0 4-2 15,0-4 0-15,0 1 24 0,-3 1 0 0,3-2 0 0,0 2 0 16,0-3-43-16,0 0-1 16,3 1 0-16,-2-4 0 0,5-2 20 0,0 5 4 0,0 1 1 0,0-4 0 15,3 1 39-15,2-3 8 0,1 3 2 0,3-3 0 16,0 2-30-16,0 1 0 0,3-3-11 0,3 0 11 16,0 0-77-16,0 0-8 0,3-3-2 15</inkml:trace>
  <inkml:trace contextRef="#ctx0" brushRef="#br0" timeOffset="90806.46">17757 4080 1148 0,'0'0'25'0,"0"0"6"0,0 0 1 0,0 0 0 0,0 0-32 0,0 0 0 16,0 0 0-16,0 0 0 0,0 0 33 0,0 0 1 15,0 0 0-15,0 0 0 0,0 0-14 0,0 0-2 16,0 0-1-16,0 0 0 0,0 0-28 0,0 0-5 15,0 0-2-15,-6-3 0 0,6 3 18 0,-6-2 0 16,0 4 0-16,6-2 0 0,-5 3 0 0,-4 0 0 16,3-1 0-16,-3 6 0 0,0 3 13 0,0 2 7 15,0-2 0-15,0-1 1 0,3 3 18 0,0 1 3 0,0-1 1 16,3 0 0-16,3 0-51 0,0 0-11 0,3 1-1 0,3-1-1 16,0-2 33-16,0-4 8 0,0 1 0 15,3-2 1-15,0-1-21 0,0-5 0 0,0 0 0 0,3-3 0 16,-3-2 0-16,2 0-15 0,-2-8 3 0,3-1 0 15,0-2 12-15,0 3 16 0,0-3-3 0,0-2-1 16,-3 2-22-16,3-3-5 0,-3 4-1 0,-3-4 0 16,3 6 16-16,-4-3 0 0,4 3 0 15,-6 7 10-15,3-4 4 0,-3 4 1 0,3 1 0 0,-6 5 0 16,0 0-7-16,0 0 0 0,0 0-8 0,0 0 12 16,0 8-12-16,3 3-12 0,-3-9 3 0,0 9 0 15,-3 7 9-15,3-2-10 0,0-2 10 0,0-1-10 16,0 0 10-16,3-2 0 0,-3-1 0 0,0-2 0 15,3 3-12-15,0-9 2 0,0 1 1 0,3 0 0 16,0-1-119-16,0-2-23 0</inkml:trace>
  <inkml:trace contextRef="#ctx0" brushRef="#br0" timeOffset="91039.57">18058 4045 1238 0,'0'0'27'0,"0"0"5"0,3-2 2 0,0-3 2 0,-3 5-36 0,0 0 0 15,3 2 0-15,-3-2 0 0,6 0 34 0,-6 5 0 16,3 9 0-16,0-6 0 0,0 0-34 0,-3 2-19 15,0 6 3-15,0-3 0 16,0 6-59-16,-3-1-11 0,3 3-2 0,0 3-1 16,-3 0-12-16,0 3-3 0,3-1 0 0,-3 8 0 0,0-4 90 0,0 4 14 15,3 3 10-15,-3 3-2 0,0 2 32 0,0 0 5 16,3 6 2-16,-3 0 0 0,3-3-26 0,-3 0-5 16,3 0 0-16,0-1-1 0,0-6-15 0,0-1 0 15,0 0 0-15,0-3 0 16,0-2-24-16,0-6-7 0,0 1-1 0,0-6-318 0</inkml:trace>
  <inkml:trace contextRef="#ctx0" brushRef="#br0" timeOffset="91298.52">18067 4654 1004 0,'-3'-50'28'0,"3"21"7"0,-3-8-35 0,0-3 0 0,0-2 0 0,3-3 0 16,-3 2 107-16,6 1 14 0,-3 2 3 0,3 6 1 15,3 7-82-15,-3 1-17 0,3 10-3 0,0-2-1 16,-3 2-6-16,3 2 0 0,0 7-1 0,-3 1 0 15,3 1-15-15,0 2-8 0,0 3 8 0,2 3-13 16,1 0 4-16,-3 2 1 0,3 0 0 0,0 0 0 0,3 3 8 0,-3-5 0 16,3 5 0-16,0-5 0 0,0 2 0 15,0-2 0-15,3-1 0 0,2 1 0 16,-2-3 0-16,0 2 0 0,-3-2 0 0,-3 0 0 16,0 0 0-16,-3 0 0 0,0 0 0 0,-6 0 8 0,0 0 8 0,0 0 3 15,0 0 0-15,-6 3 0 0,-3 0 0 0,0 2 0 16,-3-2 0-16,-3 2 0 0,0 0-19 0,0 1 0 15,1 2-11-15,-1-3 11 16,3 5-86-16,0-4-10 0,-9 12-3 0,9-7 0 0</inkml:trace>
  <inkml:trace contextRef="#ctx0" brushRef="#br0" timeOffset="91543.4">18317 4202 914 0,'12'-6'20'0,"0"4"4"0,6-4 0 0,-4 4 3 0,1-6-27 0,0 2 0 0,0 4 0 0,-6-3 0 16,0-1 8-16,0 1-8 0,-3 2 8 0,0 1-8 15,0 2 0-15,-3-3 0 0,-3 3 0 0,0 0 0 16,0 0-15-16,0 0 5 0,0 0 1 0,3 3 0 16,-3 2 55-16,-3 0 11 0,3 3 3 0,-3 0 0 15,0 3-5-15,0-3-1 0,-3 5 0 0,0 5 0 16,-3-2-30-16,3 5-7 0,3 3-1 0,-6 3 0 16,6-1-31-16,-3 6-6 0,0 5-2 0,3 0 0 15,0 0-13 1,0 0-4-16,3 0 0 0,-3 3 0 0,3-6-11 0,0-2-2 0,0-3-1 15,3 0 0-15,0 0-6 0,-3-5-2 0,3 5 0 0,0-8-176 16,0-2-35-16</inkml:trace>
  <inkml:trace contextRef="#ctx0" brushRef="#br0" timeOffset="91794.12">18382 4424 1508 0,'-3'-21'33'0,"0"-3"7"0,0-3 2 0,1-2 0 0,2-2-34 0,2 1-8 16,1 4 0-16,0 2 0 0,6 0 17 0,-3 3 2 15,3 3 0-15,0 2 0 0,0 5-19 0,0 3-12 16,0 0 1-16,0 3 1 0,0 5-9 0,3 0-1 16,0 5-1-16,-3-2 0 0,2 2 21 0,1 1 0 15,0-1 0-15,-3 0 0 0,3 3 0 0,-3 0 10 16,0 0-1-16,0 0 0 0,-3 0-9 0,-3 0 0 0,0 2 0 0,-3-2 0 16,0 3 53-16,-3-1 9 15,-3 4 2-15,0-1 0 0,-3 0-52 0,0 0-12 16,-3 3 0-16,0-3 0 0,0-2 0 0,0 2 0 0,1-2 0 0,-7-1 0 31,0 1-31-31,0 0-9 0,0-3-1 0,-6-3-1 0</inkml:trace>
  <inkml:trace contextRef="#ctx0" brushRef="#br0" timeOffset="92038.89">18466 3929 1146 0,'15'-26'32'0,"-6"12"8"0,0-1-32 0,2-4-8 0,4-5 0 0,0 6 0 16,3-6 27-16,-3 0 4 0,-3 3 1 0,3 8 0 15,0-3-32-15,-3 5-13 0,-4 3 1 0,1 0 0 16,0 8-23-16,0 0-4 0,-3 3-1 0,3 2 0 16,-3 3 63-16,0 3 12 0,-3 2 2 0,0-2 1 15,3 4 10-15,-6 4 1 0,0-1 1 0,3 6 0 16,-3 0-28-16,0 5-6 0,-3 0 0 0,3 3-1 16,0 2-15-16,0 1 0 0,0 2 0 0,0 0 0 0,-3-3 0 0,3-2-20 15,0 0 4-15,0 0 0 16,3-6-32-16,-3 1-7 0,0-4-1 0,3-2 0 15,0-5-122-15</inkml:trace>
  <inkml:trace contextRef="#ctx0" brushRef="#br0" timeOffset="92206.43">18847 4167 1074 0,'3'-10'30'0,"-3"2"8"0,3 2-30 0,0-4-8 16,-3 5 0-16,3-1 0 0,-3-2 52 0,3 6 10 15,-3 2 2-15,0 0 0 0,0 0 0 0,3 2 0 0,-3 6 0 0,3 3 0 31,-3-1-154-31,0 6-30 0,0-3-7 0,0 3-1 16,0 3 76-16,0-1 14 0,-3-2 3 0,3 0 1 16,0 0 3-16,-3 0 1 0,3-3 0 0,-3 0 0 0,3 1 30 0,0-6 0 15,-3-3 0-15</inkml:trace>
  <inkml:trace contextRef="#ctx0" brushRef="#br0" timeOffset="92322.13">18874 4008 1497 0,'-3'-5'32'0,"3"-5"8"0,0-4 0 0,-3-2 4 0,3 1-36 0,3 4-8 0,-3-5 0 0,0 6 0 16,3 2 24-16,-3 0 2 0,3 2 1 0,-3 6 0 16,0-2-128-16,0 2-26 0,3-3-5 0,-3 3-260 15,5 3-53-15</inkml:trace>
  <inkml:trace contextRef="#ctx0" brushRef="#br0" timeOffset="92715.17">19225 4048 1260 0,'0'0'28'0,"0"0"5"0,0 0 2 0,0 0 0 0,0 0-35 0,-3-3 0 0,-3 1 0 0,0-1 0 16,0 3 72-16,-3 0 7 0,3 0 1 0,-3 0 1 15,0 3-41-15,-3-1-8 0,0 1-1 0,0 2-1 16,1 3-42-16,-1-2-8 0,0 2-1 0,0 5-1 16,3 0-2-16,0-5 0 0,0 5 0 0,3 0 0 15,0 1 24-15,3-1 0 16,0-3 0-16,3 4 0 0,0-1 0 0,0 0 0 0,0 0 0 0,3-5 0 16,3 3-19-16,0-3 4 0,0 0 1 0,0-6 0 15,0 4-30-15,3-6-7 16,0 0-1-16,3 0 0 0,0-8 16 0,0 3 4 0,-1-3 0 15,1-3 0-15,0 3 15 0,-3-5 3 0,3 0 1 0,-3-3 0 16,0 2-14-16,0-1-2 0,-3 1-1 16,0-4 0-16,0 2 17 0,3 8 3 0,-6-5 1 0,3 2 0 15,-3 3-25-15,3 0-5 0,-3 6-1 0,2-6 0 0</inkml:trace>
  <inkml:trace contextRef="#ctx0" brushRef="#br0" timeOffset="92996.4">19487 4019 1090 0,'0'0'24'0,"0"0"4"0,0 0 2 0,0 0 2 0,-6 0-32 0,-3 0 0 0,3 0 0 0,-3 0 0 15,0 0 45-15,0 3 3 0,0-1 1 0,0 4 0 16,0-4-9-16,-3 6-1 0,1 0-1 0,2 5 0 15,-3-5-48-15,0 6-10 0,3-1-1 0,0 0-1 16,0-2 5-16,3-1 1 0,3 3 0 0,-3-5 0 16,3 3 16-16,0-3 0 15,3 0 0-15,0 0 0 0,3-6-11 0,-3 4 2 0,6-4 0 0,-3 1 0 16,6-3-5-16,-3 0-1 0,3-3 0 0,0-2 0 31,0 2-37-31,3 1-8 0,-3-9-2 0,2 3-250 0,1-5-51 0</inkml:trace>
  <inkml:trace contextRef="#ctx0" brushRef="#br0" timeOffset="93094.58">19508 4061 475 0,'0'0'10'0,"0"0"2"16,6 0 1-16,-1 0 1 0,-2-2-14 0,0-4 0 0,-3 6 0 0,0 0 0 31,0 0-21-31,0 0-7 0,0 0-2 0,0 0 0 0,3 6 15 0,-3-6 3 0,0 0 1 0,0 0 0 0,0 0 11 0,0 2 0 16</inkml:trace>
  <inkml:trace contextRef="#ctx0" brushRef="#br0" timeOffset="94116.13">19561 3794 846 0,'0'0'18'0,"0"0"4"0,0 0 1 0,0 0 1 0,0-3-24 0,0 3 0 0,0 0 0 0,3-5 0 16,-3 5 0-16,0 0 0 0,0 0 0 0,0 0 0 0,0 0 17 0,0 0 5 16,0 0 1-16,0 0 0 0,0 0 4 0,0 5 1 15,3 3 0-15,-3 3 0 0,0 0-28 0,0 2 0 16,0 5 0-16,-3-2 0 0,3 3 0 0,-3 2-19 15,3 5 3-15,-3-2 1 0,0 0 5 16,3 5 1-16,-3 0 0 0,0-2 0 0,0-1 9 0,3 1 0 16,-3-4 0-16,0-1 0 15,0-4 0-15,0-5 8 0,0 3-8 0,0-3 11 0,0-5-21 0,0 3-4 16,0-6-1-16,0 1 0 16,1-4-61-16,2-2-12 0,0 0-2 0,-3-2-1 15,-3-1 7-15,0-5 0 0,3 0 1 0,-3-3 0 0,0 3 99 0,0-2 20 16,0-3 4-16,0 5 1 0,0-6 103 0,0 1 21 0,0 0 4 0,0 0 1 15,0 2-34-15,0 1-6 16,3-1-2-16,-3 0 0 0,3 6-74 0,0 0-15 0,3 5-3 0,0 0-1 31,0 0-56-31,0 0-11 0,0 0-3 0,0 0 0 0,0 0 9 0,3-3 2 0,6 3 0 0,-3 3 0 32,3 0-64-32,3-1-13 0,0 1-3 0,3-3 0 15,0 2 44-15,0 1 9 0</inkml:trace>
  <inkml:trace contextRef="#ctx0" brushRef="#br0" timeOffset="94978.96">19662 4064 1267 0,'0'0'28'0,"0"0"5"0,0 0 2 0,0 0 1 0,0 0-36 0,3-3 0 0,-3 3 0 0,0 0 0 15,0 0 0-15,0 0 0 0,0 0 0 0,0 0 0 16,0 0 0-16,0 0 0 0,0 0 0 0,0 0 0 16,0 3 0-16,3 2 0 0,-3 3 0 0,0 0 0 15,0 0 0-15,0 0 0 0,0 3 0 0,0-3 0 0,0 0 0 0,0-1 0 16,0 1 0-16,0-5 0 0,0 2 0 0,0-5 0 15,0 0 0-15,0 0 0 16,0 0-44-16,0 0-16 0,0 0-4 0,0 0 0 16,0 0 0-16,0-8 0 0,0 0 0 0,3 1 0 0,-3-7 103 0,3 4 20 15,-3-4 4-15,3-1 1 0,-3 1 0 0,3 1 0 16,0 0 0-16,0-3 0 0,0 5-52 0,0-2-12 16,0 3 0-16,0 2 0 0,0-6 0 0,0 7 0 15,3 1 0-15,0 1 0 0,-3 2 0 0,3 1 0 16,-3 2 0-16,3 0 0 0,-3 2 0 0,3 4 0 15,-3 2 0-15,0-3 0 0,0 3 0 0,0 2 0 16,3-4 0-16,-3 4 0 0,-3 1 0 0,3 2 0 16,0-2 0-16,-1 4 0 0,1 1-17 0,0 0-7 0,0 3 0 15,-3-3-1 1,3-3-8-16,0 0-2 0,0-2 0 0,0-1 0 0,-3-2 35 0,3 0 0 0,3 0 0 0,-6-5 0 16,6-1 18-16,-3-2 1 0,0 3 0 0,0-3 0 15,3 0 8-15,-3-3 1 0,0 1 1 0,0-1 0 16,3-5 1-16,-3 3 0 0,0 0 0 0,-3-1 0 15,3-2-6-15,-3 3-2 0,0 2 0 0,-3-5 0 16,3 3 22-16,-3 0 4 0,0-3 0 0,0 3 1 16,3 5-6-16,-6-3-2 0,0 0 0 0,0 3 0 15,0 0-15-15,-3 0-3 0,0 6-1 0,3-4 0 16,-3 4-22-16,3-4-10 0,1 6 1 0,-1-3 0 16,0 3-11-16,3-8-3 0,0 6 0 0,0-1 0 15,0 0-26-15,3-5-6 0,0 0-1 0,0 0 0 16,3 6 13-16,3-4 3 0,0-2 0 0,0 0 0 0,0 0 20 0,2-2 4 15,4-1 0-15,0-2 1 0,-3 2 24 16,6-2 5-16,0-1 1 0,-3 1 0 0,6 0-15 0,-3 0 0 16,-1-3 0-16,-2-3 0 15,3 6-19-15,-3 2-6 0,-3-8-2 0,3 6 0 16,-3 3 27-16,0-4 0 0,0 4 0 0,-3-1 0 0,0 3 46 0,0-3 14 16,0 6 4-16,-3-3 0 0,0 3-64 0,0 2-28 15,0 0 3-15,-3 3 0 0,2 0 25 0,-2-3 0 16,0 3 0-16,-2 0-8 0,2 0 8 0,-3-3 0 15,3 3 0-15,-3 0 0 16,3-2-30-16,0 2-7 0,-3-3-2 0,3-5 0 0,0 0 39 0,0 0 0 0,0 0 0 0,0 0 0 16,0 0 44-16,0 0 16 0,6-3 3 0,-1-2 1 15,4 2-52-15,-3-2-12 0,0 0 0 0,3-1 0 16,0-4 0-16,0 2 0 0,3 0 0 0,-3 0 0 16,3 0 0-16,0-3 0 0,0 4 0 0,0-1 0 15,2 2 0-15,-5 1 0 0,3 2 0 0,0 1 0 16,-3 2 0-16,0 0 0 0,0 2 0 0,0 1 0 15,-3 2 0-15,-3 6 0 0,3 2 0 0,-3 0 0 16,0 1 0-16,0-1 0 0,-3 0 0 16,0 3 0-16,0-3-18 0,0 0-6 15,0 1-2-15,0-1 0 0,0-3-13 0,-3-2-2 0,0 3-1 0,3-3-540 16</inkml:trace>
  <inkml:trace contextRef="#ctx0" brushRef="#br0" timeOffset="131993.24">7188 10438 1148 0,'-3'2'25'0,"-6"1"6"0,0 0 1 0,3 2 0 0,-3-2-32 0,0-1 0 0,0-2 0 0,3 0 0 16,0 0 61-16,-3 3 7 0,3-3 0 0,0-3 1 15,0-2-40-15,0 2-8 0,0-2-1 0,-3 0-1 16,4-3-19-16,-1-3 0 0,0-2 0 0,-3 0 0 16,6-3 0-16,-6 0 0 0,3-2 0 0,0-4 0 15,0 4 0-15,0-6 0 0,0-2 0 0,0-1 0 16,0-5 8-16,0 1-8 0,3-4 12 0,-3-2-12 15,0-2 0-15,3-1 0 0,-3-5 0 0,0 0-12 16,3-5 12-16,-3 2 0 0,3 0 0 0,-2 1 0 16,2-4 0-16,-3-1 0 0,3-1 0 0,-3 0 0 0,3 0 0 0,0-3 0 15,-3-2 9-15,3 0-9 0,-3-3 13 0,3-3-3 16,-3 4-1-16,3-4 0 16,3 1-9-16,-3-4 0 0,0 1 0 0,3-2 0 0,0 4 13 0,0-2 1 15,-3 2 0-15,3 4 0 0,0-4-22 16,3 1-5-16,-3-4-1 0,0 7 0 15,0-1-9-15,0 2-1 0,0 4-1 0,0 2 0 16,3 8-26-16,-3 3-5 0,0-1 0 0,0 4-1 16,0-1 21-16,-3 0 4 0,3 3 0 0,-3 3 1 0,3-1 31 0,-3 4 0 15,3 2-8-15,0-1 8 0,0 4-9 0,0 0 1 16,0 2 0-16,0 3 0 0,0 5-13 0,0-3-3 16,0 6 0-16,0-3-280 15,0 6-57-15</inkml:trace>
  <inkml:trace contextRef="#ctx0" brushRef="#br0" timeOffset="132344.51">6923 7289 1368 0,'0'0'30'0,"0"0"6"0,-6 3 2 0,3 2 0 0,-3-2-30 0,3 2-8 0,-3 0 0 0,3 1 0 16,0-1 22-16,0 0 3 0,-3 3 1 0,0 0 0 15,0 5-26-15,0 1-20 0,0-1 3 0,0 5 1 16,-3 1-25-16,0 2-5 0,0 3-1 0,-2 2 0 16,-1 6-17-16,0-3-3 0,0 3-1 0,-3 2 0 15,3 1 16-15,-3 2 2 0,0 0 1 0,0 0 0 0,3 0 49 0,-2 0 17 16,-1 0 0-16,0-3 0 0,0-2 38 0,3 0 7 15,3-6 2-15,0 1 0 16,0-6-24-16,3-2-5 0,0-9-1 0,3-5 0 0,3-5-19 0,0 0-4 16,-3 6-1-16,0-1 0 15,3-5-38-15,0 0-8 0,3-5-2 0,-3 5 0 16,3 0-26-16,0-11-4 0,9-39-2 0,-6 5 0 0</inkml:trace>
  <inkml:trace contextRef="#ctx0" brushRef="#br0" timeOffset="132525.53">6896 7353 874 0,'9'-8'19'0,"0"0"4"0,0 0 1 0,3 0 1 0,-4 0-25 0,4 3 0 0,0 0 0 0,0 2 0 15,3 3 92-15,-3 0 14 0,0 3 2 0,3 4 1 16,0 1-53-16,3 3-10 0,-4 0-2 0,7 4-1 16,0 4-3-16,0-1 0 0,3 4 0 0,0-1 0 15,-1 0-32-15,-2 0-8 0,0 0 0 0,3 0 0 31,-3-2-20-31,0 0-7 0,-4-4-1 0,4-1-419 0,0-4-84 0</inkml:trace>
  <inkml:trace contextRef="#ctx0" brushRef="#br0" timeOffset="134090.66">7143 11398 950 0,'0'0'20'0,"-6"3"5"0,3-3 1 0,-3 3 2 0,3 2-28 0,-3-3 0 16,3 4 0-16,0-1 0 0,3 3 36 0,-3 0 3 15,0 3 0-15,3 2 0 0,-3 0-28 0,3 3-11 16,-3 2 8-16,3 1-8 0,-3 2 0 0,3 0 0 16,0 6 0-16,-3-1 0 0,3 3-12 0,-3 0 12 15,3 0-12-15,-3 3 12 0,0 3-9 0,3-1 9 16,-3 0 0-16,-3 3 0 0,3 3-9 0,-2 0 9 16,2 2 0-16,0 3-9 0,-3 3 9 0,3-3-8 15,0 2 8-15,-3 4-8 0,3-1 8 0,-3 3-8 16,3 2 8-16,0 1-8 0,0 2 8 0,0 3 0 0,0 0 0 15,0 0 0-15,0 5 12 0,0-3-3 16,3 4 0-16,-3-4 0 0,0 1 3 0,0-1 0 0,0 1 0 0,3-1 0 16,-3 3-4-16,3-2 0 0,-3 2 0 0,0-3 0 15,0 3-8-15,0 1-11 0,0 1 3 0,0 6 0 32,0 6-20-32,-3-1-3 0,0 3-1 0,0 3 0 0,0 0 32 0,-3 2-9 0,1 0 9 0,-1 3 0 15,0-3 0-15,0 1 0 0,0-1 9 0,3-2-9 16,-3-3 0-16,3-5 0 0,-3-1 0 0,6-7 0 15,-3-5 0-15,3-6 0 0,-3-3 0 0,3-4 0 16,0-1 0-16,0-8 0 0,0 1 0 0,-3-4 0 16,3-4 0-16,0-1-11 0,0-2 0 0,0-3 0 15,-2-3-9-15,-1 1-3 0,0-1 0 0,0-2-249 16,3 2-49-16</inkml:trace>
  <inkml:trace contextRef="#ctx0" brushRef="#br0" timeOffset="134460.66">6405 15208 903 0,'-3'6'20'0,"0"1"4"0,3 4 0 0,-3 2 2 0,3 3-26 0,3 0 0 0,-3 3 0 0,6 2 0 16,-3 0 14-16,3 3-2 0,0 5-1 0,3 3 0 15,2-1-11-15,1 6 8 0,0 0-8 0,0 3 8 16,0 2-8-16,0 1 0 0,3 2 0 0,0 0 0 16,0 0 0-16,0 0 0 0,-4 0 12 0,1-6-4 15,0 1-8-15,0-6 0 0,0-2 0 0,0-3-11 16,-3-5 23-16,3 0 4 0,-3-8 0 0,0 0 1 15,0-8 7-15,0-3 2 0,2-2 0 0,-2-6 0 16,0-2 6-16,3-3 2 0,0-6 0 0,0 1 0 16,3-3-2-16,0-7 0 0,0-1 0 0,0-5 0 15,-1-3-32-15,1-5-16 0,3-6 2 0,-6-2 0 16</inkml:trace>
  <inkml:trace contextRef="#ctx0" brushRef="#br0" timeOffset="184230.62">2050 13269 817 0,'-6'3'72'0,"-3"2"-57"0,3-3-15 0,-3 1 0 0,0 0 41 0,3-1 6 0,0-2 1 0,3 3 0 16,-5 0 3-16,2 2 1 0,0-5 0 0,0 3 0 16,6-3-32-16,0 0-7 0,-3 5-1 0,3 0 0 15,0-5-12-15,0 5-10 0,3 3 2 0,-3-2 0 16,6-1 8-16,-3 3 0 0,0-3 0 0,3 1 0 16,2-9 0-16,-5 8-8 0,6 3 8 0,0-3-8 15,0 1-5-15,0-1-1 0,0 0 0 0,0-2 0 0,3 0 14 0,-3-1 0 16,3 4 0-16,0-4 0 0,0-2 0 0,2 0 0 15,-2 0 0-15,3 0 0 0,0 3-11 16,0 2 1-16,6-2 0 0,-6-1 0 0,9 4 10 0,-4-4 0 16,1 6 8-16,3-2-8 0,0-4 8 0,0 1-8 15,-1-3 8-15,1 2-8 0,-3 1 8 0,3 0-8 16,0 2 8-16,3 0-8 0,-4-2 0 0,4 0-8 16,0 2 0-16,3-2 0 0,-1-1 8 0,4 4 0 0,-3-1 0 15,0 0 0-15,-4-2 0 0,4-3 11 16,-6 2-3-16,3-2 0 0,3 6-8 0,-1-4 0 0,1-2 0 0,0 0 0 15,0 0 0-15,5-2 0 0,-5 2-10 0,0 0 10 16,0 2 0-16,-1 1 18 0,-2-3-2 16,3 0-1-16,-3 0-7 0,0 0-8 0,2 0 11 0,1 0-11 15,0 0 12-15,0 0-12 0,-1 3 12 0,4-3-12 16,-3-6 16-16,-3 4-4 0,2-1-1 0,-2 3 0 16,0-3 0-16,0 1 0 0,0 2 0 0,-1-3 0 15,4 0 1-15,3 1 0 0,-3-1 0 0,2 1 0 16,1-4-12-16,-3 4-17 0,0 2 4 0,-1-3 1 15,1-2 12-15,0-1 16 0,0 4-3 0,3 2-1 16,-4 0-12-16,4-3 0 0,3 0-12 0,-3 1 12 16,2 4-9-16,-2-2 9 0,0 0 0 0,-1-2-9 15,1-1 9-15,-3 0 12 0,0 1-2 0,2 2-1 16,1 0-9-16,0 2 0 0,3 1 0 0,-4-3-11 16,1 0 11-16,0 0 0 0,-3-3 8 0,-1 1-8 0,4 2 0 15,-3-3 0-15,0 1 0 0,2-1 0 0,1 3 0 0,0 0 0 16,0 0 0-16,-4-3 0 0,1-2 0 0,0 0 0 15,-3 2 0-15,0 0 0 0,-1 3 0 16,-2-2 0-16,3-4 0 0,-3 4 0 0,3-3 0 0,-1-1 0 16,-2 1 0-16,3 2 0 0,0-2 0 0,-3 0 0 15,2-1 0-15,-2 4 0 0,0-4 0 0,0 6 14 16,0 0-3-16,-1-5-1 0,-2 0-10 0,3-3 0 16,-3 0 0-16,3 5 0 0,-1 3 0 0,1 0 0 15,0-5 11-15,0 2-11 0,0-2 11 0,0-3-11 16,-1-5 12-16,-2 8-12 0,3 5 8 0,-3 2-8 15,0-2 0-15,0 0 0 0,-1 0 0 0,1 0 0 0,0-2 0 0,0 2 0 16,0-3 11-16,0 3-2 0,-1-3 0 0,4 1 0 16,0 2-9-16,-3-3 0 15,3 0 0-15,-4 3-11 0,1-2 11 0,-3 2 0 0,0 0 0 0,0-3 0 16,0 1-18-16,-3 2-2 0,2 2 0 0,-2 1 0 16</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12:29.756"/>
    </inkml:context>
    <inkml:brush xml:id="br0">
      <inkml:brushProperty name="width" value="0.05292" units="cm"/>
      <inkml:brushProperty name="height" value="0.05292" units="cm"/>
      <inkml:brushProperty name="color" value="#FF0000"/>
    </inkml:brush>
  </inkml:definitions>
  <inkml:trace contextRef="#ctx0" brushRef="#br0">3080 8789 313 0,'0'0'0'0,"0"0"12"0,0 0-3 0,0 0 2 0,6-2-11 0,-6 2 0 16,3-3 0-16,-3 1 0 0,0 2 0 0,0 0 0 15,0 0 0-15,0 0-11 0,0 0 19 0,3 0 3 16,-3 0 1-16,0 0 0 0,0 0 5 0,6-3 2 16,-6 3 0-16,0 0 0 0,3 0 8 0,-3 0 1 15,0 0 1-15,3 3 0 0,0 2 7 0,-3-3 2 16,3 4 0-16,3-1 0 0,-6 3-13 0,0-3-2 0,0 3-1 0,0 0 0 16,0 3-14-16,3-1-8 0,-3 1 8 0,0-1-8 15,3 4 0-15,-3-4 0 0,0 6 0 0,0-3 0 16,3 3 0-16,0 0 0 0,-3 3 0 0,0-3-12 15,0 5 12-15,0-3 0 0,0 3 0 16,0 3 0-16,0 0 0 0,0 2 0 0,3 4 0 0,-3-1 0 16,0-3 0-16,0 3 0 0,2 0 0 0,1 3-8 15,-3-3 8-15,3 3 14 0,-3 2-3 0,6 1-1 16,-3 2 15-16,0 2 3 0,3 4 1 0,-3-1 0 16,3 0-20-16,3 1-9 0,-9 2 8 0,3 0-8 15,3 0 0-15,0 2 8 0,0 1-8 0,-3 0 0 16,3 2 0-16,3-2 8 0,-6 4-8 0,3 1 0 15,-3 6 0-15,3-1 0 0,-3 0 0 0,6 0 0 0,-9 3 0 16,3-3 0-16,3-2-9 0,-3-3 9 16,2-3 0-16,-2-8 0 0,-3-5 12 0,3-2-3 15,0-6 14-15,0-5 2 0,0-6 1 0,-3-2 0 0,0 0 2 0,6-3 0 16,-6-2 0-16,3-3 0 0,-3 0-28 0,0 0 0 16,3 0 0-16,-3-6 0 15,3 1-30-15,-3-3 2 0,3 2 0 0,-3 1-275 16,3 0-54-16</inkml:trace>
  <inkml:trace contextRef="#ctx0" brushRef="#br0" timeOffset="1003.9">3086 8816 486 0,'0'-3'10'0,"3"-2"2"0,3 2 1 0,0-2 2 0,0 2-15 0,3-2 0 15,-3 2 0-15,3-2 0 0,-4 0 12 0,4 0 0 16,0-1 0-16,0 1 0 0,3 2 7 0,-3-2 1 16,0 0 0-16,3-1 0 0,-3 4-7 0,3-1-1 15,0 1 0-15,0-1 0 0,2 0 0 0,-2 1 0 16,6-1 0-16,0 0 0 0,-3 3 9 0,6-2 2 16,0-1 0-16,-1 3 0 0,4 0-6 0,3 0-1 0,-3 3 0 0,0-1 0 15,0-2-2-15,2 3-1 0,-5 2 0 0,3 1 0 16,0-1-13-16,0 0 0 15,2 3 0-15,1 0 0 0,-3 0 0 0,6-3-10 0,0 1 2 0,-1-1 0 16,7 0 8-16,-9 3 0 0,3-3 8 0,-1 1-8 16,1-1 8-16,0 0-8 0,0 1 8 0,2-1-8 15,-2-3 0-15,0 1 0 0,3-3 0 0,-1 3 0 16,1-1 11-16,0 1-3 0,-3-3 0 0,-4 3 0 16,4-3-8-16,-3 0 8 0,3 0-8 0,-1 0 8 15,-2 2-8-15,0-2 0 0,3 3 0 0,-3-3 0 16,-1 3 0-16,-2-1 0 0,0 4 0 0,0-4 0 15,-3 1 0-15,0-1 0 0,-4-2 0 0,1 3 0 16,0 0 0-16,0-3 0 0,0 2 0 0,0-2 0 16,-3-2 8-16,-1 2 0 0,1 0 0 0,-3 2 0 15,3 1-8-15,-6 0 0 0,3-3 0 0,-3 0 0 16,3 2 0-16,-6-2 0 0,0 3 0 0,3 0 0 0,-3-1 0 0,0 4 8 16,-3-4-8-16,2 4 8 0,1-1 11 0,-3-3 1 15,3 4 1-15,-3-1 0 16,0 3-1-16,0-3 0 0,0 3 0 0,0 0 0 0,0 3-11 0,0-1-9 15,0 1 12-15,0 2-12 0,0 3 8 0,3 0-8 16,-3 0 0-16,3 2 0 0,-3 6 0 0,3-3 0 16,0 0 0-16,-3 3 0 0,3 0 0 0,0 0 10 15,0 5-10-15,0-3 8 0,0-2-19 0,0 3-4 16,0 2-1-16,-1 0 0 0,1 0 16 0,0 0-12 0,0 3 12 0,-3 2-12 16,3 1 12-16,-3-1 13 15,3-2-2-15,0 2-1 0,-3-2-10 0,0 2-17 0,0 1 4 0,-3-1 1 16,6 1 12-16,-3 2 16 15,-3 0-3-15,3 2-1 0,0 1-12 0,3 0-16 0,-3-1 3 16,0 1 1-16,0 2 12 0,-3 1 13 0,6-1-2 0,-3 0-1 16,0-2-10-16,0 2 0 0,0-2 0 0,-3-3 0 15,6-2 0-15,-3 2-11 0,0-3 3 0,0 3 0 16,0-3 8-16,-3 1 14 0,3-3-3 0,0-1-1 16,-3-2-10-16,0 1 0 0,0-4 0 0,0 0 0 15,0-2-24 1,0-3-6-16,0 1-2 0,0-4 0 0,-3 1 7 0,3-4 1 0,0 1 0 0,-3-5-392 15</inkml:trace>
  <inkml:trace contextRef="#ctx0" brushRef="#br0" timeOffset="1663.14">3101 10914 784 0,'0'0'22'0,"6"-3"5"0,3-2-27 0,-3 0 0 0,3 0 0 0,-1-3 0 15,4 2 19-15,0 1-2 0,3-3 0 0,0 3 0 16,0 0-17-16,0 2 0 0,6-2 0 0,-4-1 0 16,4 1 17-16,3 0-3 0,0 2-1 0,3-2 0 15,0 2-13-15,2-2 0 0,-2 2 8 0,0 1-8 16,3-1 0-16,-4 0 0 0,1 1 0 0,0-1 0 0,-3 3 0 0,3 0 0 16,2 0 0-16,1 0 0 0,3 0 0 0,-3 3 0 15,2-3 0-15,1 2 0 0,-3 1 8 0,0-3-8 16,-1 3 11-16,1-3-11 15,0 5 20-15,6-3-4 0,-7 1 0 0,7 2 0 0,0-2-4 0,0-3-2 16,-1 3 0-16,1-1 0 0,-3 1 8 0,2-3 2 16,-2 3 0-16,0-3 0 0,3 0-7 0,-1 0-1 15,1 0 0-15,0 0 0 0,0 2 0 0,-4-2 0 0,1 3 0 16,-3-3 0-16,0 3 0 0,-4-1 0 0,4 4 0 16,-3-4 0-16,-3 1-3 0,3-1-1 0,-1 1 0 0,-2 0 0 15,0 2-8-15,-3-2 0 0,0 2 0 0,-1-2 0 16,-2-1 0-16,0-2 0 15,-3 3 0-15,0 0 0 0,-3-1 0 0,0-2 0 16,-3 0 0-16,0 3 0 0,0-1 0 0,-4 1 0 0,4-3 0 0,-3 3 0 16</inkml:trace>
  <inkml:trace contextRef="#ctx0" brushRef="#br0" timeOffset="23853.7">16177 9252 961 0,'0'0'20'0,"0"0"5"0,0 0 1 0,-6-2 2 0,6 2-28 0,0 0 0 0,-3 0 0 0,3 0 0 16,-9 2 0-16,6 1 0 0,0 2 0 0,0 1 0 15,0-1-8-15,0 0-8 0,0 1-2 0,0 2 0 16,3 2 10-16,-3-2 8 0,0 0-12 0,0 0 12 15,3 3-20-15,-3-1 2 0,0 3 1 0,0 1 0 16,3 1 17-16,-3 1-10 0,0 3 10 0,0 2-8 16,3 0 8-16,-3 3 0 0,3 0 0 0,0 2 0 15,0 3 0-15,0-2 9 0,0 2-1 0,0 0-8 0,0 0 21 16,3 3-2-16,-3 0-1 0,0-1 0 0,3 4-2 16,0-1 0-16,0 3 0 0,-3 0 0 0,3 0-16 0,0-2 0 15,0 2 0-15,3-3 0 0,-3 6-13 0,0-1 3 16,3 4 1-16,-3-3 0 0,3 2-3 0,0 0 0 15,-3-2 0-15,3 0 0 0,-3-1 12 0,3 1 0 16,0-3 0-16,-3 3-8 0,3-1 8 0,-3-2 0 16,3-2 0-16,-3-1 0 0,0-2 0 0,0-3 0 15,-1 0 8-15,1-2-8 0,-3-4 0 0,3-1 8 16,0-1-8-16,-3-3 0 0,3 1 8 0,-3-3-8 16,0-3 8-16,3-3-8 15,-3-2-24-15,0 0-10 0,0-5-2 0,0 2 0 0</inkml:trace>
  <inkml:trace contextRef="#ctx0" brushRef="#br0" timeOffset="24816.66">16227 9147 457 0,'0'0'9'0,"0"0"3"0,0 0 0 0,3 2 2 0,0-2-14 0,3 0 0 0,0 3 0 0,0-3 0 16,0-3 19-16,3 3 1 0,0 0 0 0,0 0 0 15,3-2 9-15,-3 2 3 0,3-3 0 0,3 0 0 16,-1 1 0-16,1-1 0 0,0 0 0 0,3 3 0 16,3 0 0-16,-3-2 0 0,0 2 0 0,2 0 0 15,-2 2-16-15,0-2-4 0,3 3 0 0,-3-3 0 16,3 0-3-16,0 0-1 0,-1 5 0 0,4-5 0 16,0 3 2-16,0-3 0 0,6 0 0 0,-4 0 0 15,4 3-10-15,0-1 0 0,0-2 0 0,-4 0 8 16,4 0 12-16,-3 0 1 0,0 3 1 0,3-3 0 15,2-3-10-15,1 3-1 0,3-2-1 0,0-1 0 16,-4 3-2-16,4-3 0 0,0 1 0 0,-4-1 0 16,1-2-8-16,0 2 8 0,0 3-8 0,-1 3 8 15,1-3-8-15,0 2 0 0,3 1 0 0,-1 2 0 16,-2-2 0-16,0 0 0 0,0-1 0 0,-1 1 0 0,-2 2 0 0,0-2 0 16,3 0 0-16,-4-1 0 15,7 3 0-15,-3 1 0 0,-3-4 0 0,-1 4 0 0,1-1 0 0,-3-2 0 16,0-1 0-16,-4 4 0 0,1-4 0 0,-3 1 0 15,-3 0 0-15,0-3 0 0,0 2 0 0,0 1 0 16,-4-1 0-16,1 1 0 0,0-3 0 0,-3 3 0 16,0-3 0-16,0 2 0 0,-3 1 0 0,3-3 0 15,-3 3 0-15,0 2 0 0,0-2 0 0,-1 2 0 16,1 0 0-16,-3 0 0 0,0 3 0 0,0-2 0 16,-3 4 0-16,3-2 0 0,-3 5 0 0,3-2 0 15,-3 2 0-15,0 1 0 0,3 1 0 0,-3 4 0 16,0-1 0-16,0 1-11 0,0 2 3 0,0 3 0 15,0 0 0-15,0 0 0 0,3 2 8 0,-3 0 0 16,3 1 0-16,-3-1 0 0,0 1 0 0,0-1 0 0,3 1 0 0,-3-1 0 16,0 3 0-16,0 3 0 0,0 0 0 0,0 2 0 31,-1 1-28-31,1 2-3 0,0 2-1 0,0 1 0 0,-3-3 32 0,3 5 0 0,-3 1 0 16,3 2 0-16,-3 2 0 0,0-2 0 0,0 3 0 0,0-3 0 15,-3 0 0-15,0-3 0 0,3 1 0 0,-3-4 0 16,0 4-12-16,0-1 3 0,1-2 1 0,-1-3 0 31,0 0-15-31,0-3-2 0,0 0-1 0,0-2 0 0,0-3-3 0,0-2-1 0,0-1 0 16,3-5 0-16,-3-2 30 0,0-3 0 0,3 0 0 0,0-6 0 15,-3 4 0-15,3-4 0 0,0-2 0 0,0-3-231 16,-3-2-40-16</inkml:trace>
  <inkml:trace contextRef="#ctx0" brushRef="#br0" timeOffset="71162.34">3622 13287 1227 0,'0'0'27'0,"0"0"5"0,0 0 2 0,-3 0 1 0,3 0-35 0,0 0 0 15,0 0 0-15,0 0 0 0,0 0 67 0,0 0 6 16,-3 3 2-16,0 2 0 0,3 1-60 0,3 2-15 16,0-1 0-16,0 1 0 0,3 0 0 0,-3 3-12 15,6 0 3-15,-4-1 0 0,1 1 9 0,0-3 12 16,3 0-2-16,0 5-1 16,-6 0-58-16,3 3-12 0,0-6-3 0,0 1 0 15,3 2 0-15,-9-5 0 0,3 3 0 0,0-6 0 0,-3 3 41 0,3 0 8 0,-3-3 2 0,0 3 0 16,0-2 22-16,0-1 5 0,-3 0 1 0,3-5 0 15,0 0 3-15,0 0 1 0,0 0 0 0,-3 3 0 16,0-1-32-16,3 1-7 0,-6-3 0 0,3 3-454 16</inkml:trace>
  <inkml:trace contextRef="#ctx0" brushRef="#br0" timeOffset="71627.33">3345 13668 1036 0,'0'0'23'0,"0"0"5"0,0 0 0 0,0 0 1 0,0 0-29 0,0 0 0 15,0 0 0-15,3-2 0 0,3-4 0 0,3 1 0 16,0-3 0-16,0-2 0 0,2-1 24 0,7 0-2 16,-3 1 0-16,3-1 0 0,3-2 16 0,-3 2 3 15,3 1 1-15,-4-1 0 16,1 6-55-16,-6 0-11 0,3-1-3 0,-3 1 0 15,-6 3-21-15,0-1-5 0,3 3-1 0,-6 0 0 16,3 3 6-16,-3-3 0 0,3 2 1 0,-6 1 0 0,3 2 36 0,-3 0 11 16,0 3 0-16,0-2 0 0,0-1 0 0,0 3 0 15,0 0 0-15,0 0 0 0,-3 0 0 0,0 0 0 16,0 0 0-16,3-1 0 0,-3 1 51 0,3 0 10 0,0 3 3 0,-6 0 0 16,3-4-64-16,0 4-24 0,0 0 0 0,0-1 1 15,-3-2 37-15,3 0 7 0,0 3 2 0,-3-1 0 16,3 1-23-16,0 2 0 0,0 0 0 0,0 1 0 15,3 1-13-15,-3 1-7 0,3 0-2 0,0 3 0 16,0 2 35-16,3 0 7 0,-3 3 2 0,3 0 0 16,0-3 1-16,0 3 0 0,0-1 0 0,3 1 0 15,-6 0-37-15,3 0-7 0,0 0-2 0,-3 2 0 16,3 1 23-16,0-4 10 0,-3 1-1 0,0 0 0 16,3-5-28-16,-3-1-5 15,0-2-2-15,0-3 0 0,0-2 14 0,-3-1 2 0,3-2 1 0,0-2 0 16,0-1-13-16,0-5-2 0,0 0-1 0,0 0 0 15</inkml:trace>
  <inkml:trace contextRef="#ctx0" brushRef="#br0" timeOffset="71975.73">3637 13756 1267 0,'0'0'28'0,"0"0"5"0,0 0 2 0,0 0 1 0,0 0-36 0,0 0 0 16,0 0 0-16,0 0 0 0,0 0 0 0,3 2 0 16,-3-2 0-16,2 0 0 0,4 0 10 0,0 0-2 15,0 0 0-15,0 0 0 0,3 6-8 0,-6-4-9 16,3 4 9-16,-3-6-13 16,3 2-57-16,0-2-11 0,3 3-3 0,-3-3 0 15,-3 0 0-15,3 0-1 0,-6 0 0 0,0 0 0 0,6-3 49 0,-6 3 11 0,0 0 1 0,0 0 1 16,6 3 11-16,-6-3 3 0,0 0 0 0,0 0 0 15,0 0 65-15,3 3 14 0,-3 4 2 0,0-7 1 16,0 0-36-16,0 0-7 0,-3 6-2 16,-3-1 0-16,3 3-17 0,-3 0-11 0,3 0 12 0,-3-3-12 15,3 0-20-15,0-2-12 0,-3 0-1 0,3-1-1 16,0 4 34-16,-3-4 0 0,6 4 0 0,0-6 0 16,0 0-59-16,0 0-5 0,0 0 0 0,0 0-230 15</inkml:trace>
  <inkml:trace contextRef="#ctx0" brushRef="#br0" timeOffset="72663.31">3642 13957 576 0,'0'0'12'0,"0"0"4"0,0 0 0 0,0 0 0 0,0 0-16 0,0 0 0 16,0 0 0-16,0 0 0 0,0 0 15 0,0 0 0 0,-2-6 0 15,2-1 0-15,0 1 9 0,0 1 3 0,0-3 0 0,2 0 0 16,1-2-4-16,0-1-1 0,3 3 0 0,0 0 0 16,0-5 34-16,3 0 6 15,-3-1 2-15,3 1 0 0,0 3-25 0,3-1-5 0,0 8-1 0,0-2 0 16,-3-6-12-16,3 1-2 0,0 2-1 0,-1 0 0 16,1 3-4-16,0-1-1 0,0 1 0 0,-3 2 0 15,6 1-13-15,-3-1 0 0,-3 1 0 0,3 2 0 16,0 0-40-16,-6 5-10 0,5 0-2 15,-8 0-1-15,0-5 33 0,0 0 8 0,0 3 0 0,-3-3 1 16,3 5 2-16,-6 6 0 0,3 0 0 0,-3-1 0 16,-3-2-41-16,3 3-8 0,-5 2-2 0,-1-3 0 15,0 1-11-15,0 2-2 0,-3-2-1 0,3-3 0 16,0-3 33-16,0-2 6 0,0-1 2 0,-3 1 0 16,3-3-7-16,0 0-2 0,0 5 0 0,3-5 0 15,1-5 54-15,-4 2 12 0,6 1 1 0,-3-1 1 0,6 3 54 0,0 0 10 16,0 0 2-16,0 0 1 0,0 0-22 0,0 0-5 15,0 0-1-15,0 0 0 0,-3-5-11 0,3 5-2 16,-3 2-1-16,3-2 0 0,0 0-21 0,0 0-4 16,0 0-1-16,0 6 0 15,3-1-5-15,-3 3-2 0,3 3 0 0,3-1 0 0,-3 1-18 0,3 2 10 16,-1 0-10-16,1 3 8 0,-3 3-8 0,3-1 0 16,0 1 0-16,0 2 0 15,0-3-39-15,-3-2-9 0,3 5-3 0,-3-2 0 0,0-1 31 0,0 1 5 0,3 2 2 0,0-2 0 16,-6-1 35-16,3 1 7 0,0-4 2 0,-3 1 0 15,3-2 1-15,0-1 1 0,-3-5 0 0,0 2 0 16,3-2-46-16,-3-2-10 0,0-6-1 0,0 0-1 16</inkml:trace>
  <inkml:trace contextRef="#ctx0" brushRef="#br0" timeOffset="73982.87">4041 13438 1033 0,'0'0'22'0,"0"0"5"0,0 0 1 0,-6 3 2 0,6-3-30 0,-3 5 0 16,0 0 0-16,-5 1 0 0,5-1 49 0,3-5 4 15,0 0 1-15,-3 3 0 0,0-1-29 0,3-2-5 16,0 0-2-16,0 0 0 0,0 0-18 0,0 0-11 0,0 0 2 0,3 3 0 15,3-3 0-15,2 0 0 0,-2-3 0 0,0-2 0 16,3 0 9-16,3-1 16 0,-3 1-4 0,3-3-1 16,-3-2-11-16,3 2 0 15,-3 2 0-15,0 1 0 16,0 0-24-16,0 2-8 0,-3-2 0 0,-1 2-1 16,4 1 1-16,-6-1 1 0,3 3 0 0,-6 0 0 0,3 3-26 15,-3-3-6-15,3 5-1 0,0-2 0 0,-3 2 52 0,0 0 12 0,0 0 0 0,-3 3 0 16,0 0 48-16,0 3 13 0,0-1 3 0,0 1 0 15,0 0 0-15,0 2 0 0,-3 0 0 0,1 3 0 16,2 0-52-16,-3 0-12 0,0 2 0 0,3-2 0 16,-6 3 0-16,3-1 0 0,0 1 0 0,0-1 0 31,3 1-48-31,-6-1-13 0,6-2-3 0,-3 3 0 0,0 2 0 0,3-3 0 0,-3-2 0 0,3 0 0 16,0-3 0-16,-3-2 0 0,3-1 0 0,3-2 0 15,-3-2 0-15,3-1 0 0,0-5 0 0,0 0 0 16,0 0 30-16,0 0 6 0,0 0 0 0,0-8 1 0,3-3 86 0,-3 1 17 15,3-1 3-15,3 1 1 0,-3-4-4 0,3 4-1 16,0 2 0-16,0-3 0 0,-3 3-9 0,3-2-2 16,3 2 0-16,-3 0 0 0,3 0-51 0,-3 3-13 15,6-3 0-15,-3 2 0 0,0 1 44 0,-1 0 5 16,4 0 2-16,-3-1 0 0,0 4-31 0,3 2-5 16,-3-3-2-16,0 3 0 0,-3-3-13 0,0 3 0 15,3 3 0-15,-3 0-10 0,0-1 10 0,0 4 0 16,-3-1 8-16,-3 3-8 0,0-3 0 0,0 3 0 0,0 3 0 0,-3-1 0 15,0 3 0-15,-3 1 0 0,3 2 0 0,-3 2 0 16,-3 6-12-16,0-3-6 0,0 0-2 0,0-2 0 16,3-1 20-16,-6-2 0 15,3 0 0-15,0 0 9 0,0-6-1 0,1 1 0 16,2-3 0-16,0 0 0 0,0-5-8 0,3-1-14 0,-3 1 3 0,3-3 1 31,-3-3-63-31,3-5-13 0,0-2-2 0,3-1-1 16,-3-2-12-16,3-3-3 0,0 0 0 0,0 0 0 0,0-5 65 0,0 3 13 0,3 4 2 0,0 1 1 15,-3 0 75-15,3 2 16 0,0 1 2 0,0-1 1 16,0 1 22-16,3-1 5 0,-3 6 1 0,3-1 0 16,0 4-43-16,0-1-8 0,-1 0-1 0,1 3-1 15,3 0-22-15,-3 0-5 0,3 0-1 0,3 3 0 16,-6 2-18-16,3-2 0 0,-3 2 0 0,3 1 0 0,-3 4 0 0,3-4 0 16,-3 1 0-16,0 1-9 15,0 0-41-15,3 0-8 0,-3-5-2 0,-4-3 0 0</inkml:trace>
  <inkml:trace contextRef="#ctx0" brushRef="#br0" timeOffset="74123.59">4351 13634 1267 0,'0'0'28'0,"0"0"5"0,0 0 2 0,0-5 1 0,0 5-36 0,0 0 0 16,0 0 0-16,0 0 0 0,0 0 0 0,0 0 0 15,0 0 0-15,0 0 0 0,0 0 0 0,0 0 0 16,0 0 0-16,0 0-556 0</inkml:trace>
  <inkml:trace contextRef="#ctx0" brushRef="#br0" timeOffset="74448.47">4375 13364 1267 0,'-3'-5'28'0,"3"-3"5"0,-3-3 2 0,0 1 1 0,0 2-36 0,3 0 0 0,-3-3 0 0,0 6 0 15,0-3 55-15,3 3 4 0,0 5 1 0,0 0 0 16,0 0-45-16,0 0-15 0,0 0 9 0,0 0-9 16,0 0-16-1,0 0-9-15,0 0-2 0,-3 8 0 16,3-3-59-16,0 6-12 0,0-4-2 0,3 4-1 0,0 2 67 0,-3-2 14 0,3 5 2 0,3 2 1 16,-3 6 34-16,3-3 7 0,-3 3 2 0,3-3 0 0,-3 6 23 15,3-3 5-15,0 2 1 0,2 6 0 0,1-3-44 0,0 3-11 16,6 2 0-16,0 3 0 0,-3 0 0 15,3-3 0-15,-3 1 0 0,3-1 0 16,-3-2-100-16,-1-3-23 0,-2-2-4 0,0-6-1 0,0 3 103 0,-6-9 25 16,3 1 0-16,-3-5 0 0,0-1 32 0,-3-2 12 15,0-2 3-15,0-1 0 0,0-5-24 0,0 0-5 16,-6 0-1-16,0-3 0 0</inkml:trace>
  <inkml:trace contextRef="#ctx0" brushRef="#br0" timeOffset="74723.57">4753 13150 1314 0,'0'0'37'0,"0"0"8"0,0 0-36 0,0 0-9 0,0 0 0 0,0 0 0 15,-3 5 52-15,0 0 9 0,3 3 2 0,-3 3 0 16,3 2-50-16,-3 0-13 0,0 3 0 0,0 3 0 16,0-1-97-16,0 3-25 0,0 1-5 0,0 4-240 15,0 1-48-15</inkml:trace>
  <inkml:trace contextRef="#ctx0" brushRef="#br0" timeOffset="74921.03">4646 13584 1119 0,'0'0'24'0,"3"-11"6"0,3-2 1 0,-1 2 1 0,1 6-32 0,0 0 0 16,3-1 0-16,0 1 0 0,-3 3 39 0,0-1 1 15,3 0 1-15,-3 3 0 16,0 0-60-16,0 6-12 0,0-4-2 0,0 6-1 16,-3 0-42-16,0 5-9 0,3 0-2 0,-3 1 0 0</inkml:trace>
  <inkml:trace contextRef="#ctx0" brushRef="#br0" timeOffset="75159.27">4875 13581 806 0,'6'-26'17'0,"-3"15"4"0,3 0 1 0,0-4 2 0,0-4-24 0,0 3 0 0,-1-2 0 0,1 2 0 15,0 3 107-15,-3-1 17 0,3 6 3 0,-6 0 1 16,6 1-103-16,-6 1-25 0,3 1 0 0,-3 5 0 16,0 0 40-16,0 0 2 0,0 0 1 0,-3 8 0 15,0-3-31-15,0 3-12 0,-3 3 8 0,3 2-8 16,-3 3-32-16,3 0-12 0,-5 2-3 0,2 1 0 15,0-1-65-15,-3 1-12 0,-3 18-4 0,0-11 0 0</inkml:trace>
  <inkml:trace contextRef="#ctx0" brushRef="#br0" timeOffset="75443.09">4806 13600 910 0,'0'-14'20'0,"-3"6"4"0,3-2 0 0,-3-3 3 0,0-3-27 0,3 0 0 16,-3-5 0-16,3 2 0 0,-3 1 52 0,3-1 4 15,0 3 2-15,-3 0 0 0,6 3-21 0,-3 0-4 16,0 5-1-16,0-3 0 0,0 3-18 0,0 3-4 15,0 0-1-15,3 0 0 0,-3 5 5 0,0 0 1 16,0 0 0-16,0 0 0 0,0 0-24 0,3 2-5 0,0 4-1 0,0 1 0 16,3 1 15-16,-3 6 0 0,3 4 0 15,-3 1 0-15,3-6 0 0,3 3 0 16,-3 0 0-16,0 2 0 16,3 1-105-16,0 2-19 0,0-3-3 0,3 4-1 15,0-4 52-15,0-2 9 0,-1 0 3 0,1-3 0 0,-3 0 102 0,3-2 21 0,3-3 4 0,-3-3 1 16,0 0 51-16,-3-5 10 0,3 3 3 0,0-6 0 15,-3 1-75-15,2-4-14 0,-2-1-3 0,0-4-1 16,-3-2-6-16,0-1-1 0,0-1 0 0,0-1 0 16,0 0-28-16,0-3 8 0,-3 3-8 0,0-2 0 15,0 2-14-15,0 0-6 0,0 0 0 0,-3 0-625 16</inkml:trace>
  <inkml:trace contextRef="#ctx0" brushRef="#br0" timeOffset="75786.72">4741 13269 1314 0,'0'0'37'0,"0"0"8"0,0 0-36 0,0 0-9 16,0 0 0-16,0 0 0 0,0 0 108 0,0 0 20 0,0 0 4 0,0 0 1 16,0 0-73-16,-3 3-16 0,-3 2-2 15,0 0-1-15,0 0-41 0,-3 3 0 0,3 3-11 0,-3 5 3 32,0-3-32-32,0 3-5 0,-6 2-2 0,4 1 0 0,-1 2 47 0,0 3 0 0,0 0 12 0,-3 2-2 15,6 1-10-15,-3 2 0 0,0-3 0 0,0 3 0 16,3 0 0-16,0-2 0 0,3-1 0 0,1 1 0 15,-1-6-12-15,0 3-5 0,3 0-1 16,-3-3 0 0,6 0-125-16,-3-5-25 0,3-3-4 0,0 0-2 0</inkml:trace>
  <inkml:trace contextRef="#ctx0" brushRef="#br0" timeOffset="76058.98">4607 13629 1083 0,'0'0'24'0,"0"0"4"0,6-3 2 0,-3 0 1 0,-3 3-31 0,0 0 0 16,0 0 0-16,3-2 0 0,-3 2 49 0,3 0 4 16,-3 0 1-16,6 2 0 0,-3 1-46 0,0-3-8 15,-3 0 0-15,3 3 0 0,0 2 18 0,0-2 9 16,0-1 1-16,-3 4 1 16,3-4-46-16,0 4-10 0,2 1-1 0,1 1-1 0,0 0 46 0,0 3 10 15,3-3 1-15,-3 0 1 0,0 2-21 0,0-2-8 16,3 0 0-16,-3 0 0 0,3 0 0 0,-3-3 0 15,3 3 0-15,-3-2 0 16,0 4-28-16,0-4 0 0,-3-4 1 0,3 1 0 0,-3-1 39 0,0-2 7 16,0 0 1-16,-3 0 1 0,0 0-33 0,0 0-8 15,6-2 0-15,-4-3-365 16,1-1-73-16</inkml:trace>
  <inkml:trace contextRef="#ctx0" brushRef="#br0" timeOffset="77128.14">4946 13369 645 0,'0'0'18'0,"0"0"5"16,0 0-23-16,0 0 0 0,0 0 0 0,0 0 0 16,0 0 45-16,0 0 5 0,0 0 1 0,0 0 0 0,-3-2 35 0,3 2 7 15,0 0 2-15,-6-3 0 0,6 3-46 0,-6 0-9 16,3 3-1-16,-3-1-1 0,3 4-38 0,-3-1 0 16,1 6 0-16,-1-1-8 0,0 1 8 0,0 2 0 15,0 3 0-15,0 0 0 16,-3 2-104-16,0-2-20 0,3 0-3 0,-3 3-171 15,3-1-34-15</inkml:trace>
  <inkml:trace contextRef="#ctx0" brushRef="#br0" timeOffset="77617.32">5533 12793 1497 0,'0'0'32'0,"0"0"8"0,0 0 0 0,0 0 4 0,0 0-36 0,0 0-8 16,-3 2 0-16,0 4 0 0,0-1 0 0,0 0 0 15,0 6 0-15,0-1 0 16,0 1-152-16,0 5-32 0,-6 13-6 0,0-5-2 0</inkml:trace>
  <inkml:trace contextRef="#ctx0" brushRef="#br0" timeOffset="77783.87">5369 13282 485 0,'12'-5'13'0,"-6"-3"4"0,0 3-17 0,6-3 0 0,0-3 0 0,-1-2 0 16,1-3 40-16,0 3 4 0,0-6 0 0,0-2 1 15,0 0 3-15,0 0 1 0,0-3 0 0,0 0 0 16,-3 3-39-16,3 0-10 0,-7 0 0 0,4 2 0 0</inkml:trace>
  <inkml:trace contextRef="#ctx0" brushRef="#br0" timeOffset="78095.09">5553 12941 1190 0,'0'0'33'0,"-6"5"9"0,4 0-34 0,-1 1-8 16,0-1 0-16,-3 0 0 0,6 1 28 0,-3-4 4 15,0 3 1-15,0 1 0 0,0-1 23 0,3 0 4 16,-3-2 0-16,3 2 1 0,-3 1-47 0,3-1-14 16,0 0 0-16,0 3 8 0,0 0-25 0,0 0-5 15,0 5-1-15,0 0 0 16,0 1-13-16,3-1-4 0,0 5 0 0,0-2 0 0,0 3 32 0,0 2 8 16,3 0 0-16,0 0 0 0,-3 0 0 0,5 1 0 0,-2-1 0 0,0 0 0 15,0 0 0-15,0-2 0 0,0-1 0 0,3 3 0 16,-3-2 0-16,3 2 0 0,-3 0 0 0,3 0 0 15,-3-2 0-15,0-3 0 16,0 0 0-16,0-3 0 0,-3-3 0 0,0-4 0 16,0 2 0-16,-3-3 0 0,0-5 0 0,0 0 0 0,0 0 0 0,0 0 0 31,0 0-52-31,0 0-10 0,-3-8-2 0,-3-3-435 0</inkml:trace>
  <inkml:trace contextRef="#ctx0" brushRef="#br0" timeOffset="78219.48">5527 13298 1036 0,'-9'-16'23'0,"3"11"5"15,3 0 0-15,-3-1 1 0,0 1-29 0,3 2 0 0,3 3 0 0,-6-2 0 16,6 2 108-16,-6 0 16 0,0 2 4 0,0 4 0 16,3-4-102-16,0 6-26 0,0-3 0 0,0 1 8 0,0 2-8 0,0 0 11 15,0 0-11-15,3 2 12 0,-3-2-12 0,3 0-12 16,0-3 2-16,0 1 1 16,0-6-43-16,0 0-8 0,0 0-1 0,3 0-343 15,3 0-69-15</inkml:trace>
  <inkml:trace contextRef="#ctx0" brushRef="#br0" timeOffset="78385.53">5595 13187 1267 0,'0'0'28'0,"0"0"5"0,0 0 2 0,0 0 1 0,0 0-36 0,0 0 0 16,0 0 0-16,0 0 0 0,0 0 58 0,0 0 5 16,0 0 1-16,6 2 0 0,-3 4 0 0,0-1 0 15,0 0 0-15,0 3 0 16,0 0-73-16,3 3-15 0,-3-1-2 0,0-2-1 15,3 3-110-15,0-3-23 0,-3 2-4 0,3-4-396 0</inkml:trace>
  <inkml:trace contextRef="#ctx0" brushRef="#br0" timeOffset="78714.12">5696 13322 597 0,'0'0'16'0,"0"0"5"0,0 0-21 0,0 0 0 0,-3-6 0 0,0-1 0 16,0-1 158-16,0 0 27 0,-3 0 6 0,1-3 1 16,2-2-126-16,-3 2-25 0,0-2-5 0,0-3 0 15,3 3-6-15,-3 2-1 0,3-2 0 0,0 3 0 16,3 2-29-16,-3-3-10 0,3 3 0 0,3 0 0 15,-3 3 10-15,3 0 14 0,0-1-3 0,0 4-1 16,0-4-10-16,3 4 0 0,0-1 0 0,0 3 0 16,2-3 0-16,-2 3 0 0,3 0 0 0,-3 0 0 15,3 0 0-15,-3 3 0 0,0 0 0 0,0-3 0 16,-3 2-9-16,0 1-4 0,3 0-1 0,-3-1 0 0,0 4 14 0,-3-1 0 16,0 0 0-16,0 1 0 0,0 1-8 0,-3-1-3 15,3 2 0-15,-3 0 0 16,-3-3-23-16,6 3-5 0,-6 0-1 0,3 0 0 0,-3 0 40 0,3-3 0 15,-3 3 0-15,3 0 0 0,-3 0 0 0,3 0 0 16,0-3 0-16,0 0 0 0,3 1 0 0,0-6 0 16,0 0 0-16,0 0 0 0,0 0 0 0,0 0 0 15,3 0 0-15,0 0 0 16,3 0-40-16,0-6-1 0,6-7 0 0,-3 0 0 0</inkml:trace>
  <inkml:trace contextRef="#ctx0" brushRef="#br0" timeOffset="79031.23">5931 12888 1630 0,'0'0'36'0,"0"0"7"0,0 0 1 0,0 0 3 0,6-5-38 0,-6 2-9 0,0 3 0 0,6-5 0 16,-3 2 29-16,-3 3 4 0,0 0 1 0,0 0 0 16,0 0-43-16,0 0-9 0,0 0-2 0,0 0 0 15,3 5-112 1,-3 1-22-16,0 2-5 0,0-1-1 0,-3 4 77 0,3-3 15 0,-3 3 4 0,0 2 0 15,0-3 51-15,3 4 13 0,-3-4 0 0,0 3 0 16,0 1 58-16,1 2 14 0,2 2 4 0,0-2 0 16,0 2-35-16,0 1-6 0,0-1-2 0,2-2 0 15,1 0-33-15,0 0 0 0,0 0 0 0,0-3 0 16,0 3 0-16,0-5 0 0,3 2 0 0,-3-3 0 16,0 1 0-16,3-3 0 0,-3 0 0 0,3 0 0 0,0 2 32 15,3-2-1-15,-3 3 0 0,3 0 0 16,0 2-50-16,0-5-9 0,-3 2-3 15,3-2 0-15,-6 0 31 0,3 0 0 0,-6-3 0 0,3 1 0 0,0-1-26 0,-3-2 1 16,0 2 0-16,-3-2-335 16,3 2-68-16</inkml:trace>
  <inkml:trace contextRef="#ctx0" brushRef="#br0" timeOffset="79328.6">5964 13158 1116 0,'6'-13'32'0,"-6"7"6"0,3 1-30 0,0-3-8 0,0 0 0 0,3 0 0 15,0-2 64-15,-3 2 12 0,6-3 3 0,0 3 0 16,-3 0-56-16,3 0-11 0,0 0-3 0,3 0 0 16,-1 0-9-16,1-2 0 0,0 2 0 0,3 0 0 15,-3 0 0-15,0 0 8 16,3 0-8-16,-6 0 0 0,3 3 14 0,-3 0-2 0,0-1-1 0,-4 1 0 16,4 2 3-16,-6 3 1 0,3-2 0 0,-3 2 0 15,3 0 28-15,-3 2 5 0,0 1 2 0,0 0 0 16,0-1-29-16,-3 4-5 0,0-1-2 0,0 0 0 15,0 6-14-15,0-3 0 0,-3 0 0 0,0 5 0 16,0 0 0-16,-3 6 0 0,0-1 0 0,-3 3 0 16,0 0 0-16,-2-2 0 0,-4 2 0 0,0 0 0 15,0 0 0-15,0 1 0 0,-3-1 0 0,0 0 0 16,0 0-24-16,4-5-5 0,-1 0-1 0,0 0-463 16,3-6-93-16</inkml:trace>
  <inkml:trace contextRef="#ctx0" brushRef="#br0" timeOffset="79558.45">5943 13205 1350 0,'0'0'29'0,"6"-5"7"0,0 0 0 0,3-3 3 0,3 0-31 0,-3 0-8 15,6 3 0-15,0-1 0 0,0 1 52 0,3 0 10 16,2 0 2-16,1 2 0 0,0 3-26 0,0-3-5 16,0 6-1-16,-3-3 0 0,2 3-20 0,-2-1-12 15,0 3 12-15,0 1-12 16,3 2-52-16,3 2-18 0,2 6-3 0,4-3-1 15,-3 3-30-15,3-3-5 0,0 1-2 0,-4-4 0 16,1 1 35-16,-3-1 6 0,-3 1 2 0,-3-3 0 0,-1-3 105 0,-5 1 22 0,3-1 4 0,-6 0 1 16,0-5-52-16,0 3-12 15,3-1 0-15,-6-7 0 0</inkml:trace>
  <inkml:trace contextRef="#ctx0" brushRef="#br0" timeOffset="80134.92">6554 12554 1234 0,'0'0'27'0,"0"0"5"0,0 0 2 0,0 0 2 0,0 0-36 0,6 0 0 0,-1-2 0 0,1 2 0 15,3 0 14-15,-3 0-4 0,3 0-1 0,0 0 0 16,0 2-9-16,0-2 0 0,3 3 0 0,-3 0 0 16,3-1 0-16,-3-2 0 0,0 6 0 0,0-4 0 15,-1 1-100-15,-2 0-23 0,0 2-4 0,0 0-1 16,-3 1 20-16,0 1 3 0,0-1 1 0,-3 4 0 15,-3-2 44-15,3 3 10 0</inkml:trace>
  <inkml:trace contextRef="#ctx0" brushRef="#br0" timeOffset="80395.11">6598 12840 1090 0,'0'0'24'0,"0"0"4"0,0 0 2 0,0 0 2 0,0 0-32 0,-3-2 0 15,3 2 0-15,0 0 0 16,0 0 45-16,0-6 3 0,0 1 1 0,0 0 0 0,6-1-39 0,-3 4-10 15,0-1 0-15,3 0 0 0,0 1 0 0,0-1 0 0,0 3 0 0,0-2 0 16,0 4 0-16,-3-2 0 0,3 3 0 0,-6-1 0 31,6 1-49-31,-3 2-12 0,0 1-3 0,-3 2 0 0,3 0 103 0,0 2 20 0,0 1 4 0,-3-1 1 16,3 1-52-16,-3 2-12 0,3 3 0 0,0 0 0 16,-3 0 0-16,3 2 0 0,0 6 0 0,2 3 0 31,-2 7-48-31,3 0-13 0,0 9-3 0,3-1 0 15,0 0 0-15,0-2 0 0,3 0 0 0,3 5 0 0,0 0 0 0,-3 0 0 16,15 37 0-16,-10-27 0 0</inkml:trace>
  <inkml:trace contextRef="#ctx0" brushRef="#br0" timeOffset="81448.88">6821 12951 576 0,'0'0'12'0,"0"0"4"0,0 0 0 0,0-5 0 0,3 0-16 0,0-3 0 0,3 3 0 16,0-1 0-16,0 1 105 0,0 0 19 0,3 2 3 0,0-2 1 16,3 2-52-16,-3-2-9 0,3 0-3 0,-3 2 0 15,3 0-51-15,-6 1-13 0,3 2 0 0,-4-3 0 16,1 3 0-16,0 0 0 0,-3 0 0 0,3 3 0 16,-6-3 0-16,3 5 0 0,-3 0 0 0,0 0 0 15,3 3 0-15,-6 0 0 0,3 3 0 0,0-3 0 16,-3 2 0-16,0 1 0 0,0 0 0 0,0-3 0 15,-3 2 0-15,0 1 0 0,1-3 0 0,-1 0 0 16,-3 0 0-16,3-3 0 0,-3 3 0 0,3-6 0 16,0 1 0-16,0 0 0 0,0-1 0 0,6-2 0 15,0 0 0-15,0 0 9 0,0 0-9 0,0 0 8 16,0 0-8-16,0 0 0 0,0 0 0 0,3-5-11 16,0 0 11-16,3-1 0 0,0 1 0 0,0 0 0 15,3-3 0-15,-3 3 0 0,3-1 0 0,-3-2 0 0,2 3 0 16,-2-3 0-16,0 3 0 0,0 0 0 0,0-1 0 0,0 4 0 15,0-4 0-15,-3 4 0 0,-3 2 0 0,0 0 0 16,6 0 0-16,-6 0 0 0,0 0 0 0,0 0 0 16,3 2 0-16,-3 4 0 0,0-1 0 0,0 0 0 15,-3 1 0-15,0 1 0 16,0 1-104-16,0 0-20 0,-3 3-3 0,0 0-1 0,3-1 103 0,-3 3 25 16,0 1 0-16,0-4 0 0,3 1 44 0,-2-3 15 15,-1 0 2-15,3-3 1 0,0 0 3 0,0-2 1 16,0 2 0-16,3-5 0 0,0 0-25 0,0 0-5 15,0 0 0-15,6-3-1 16,-3-2-5-16,3 0-1 0,-1-3 0 0,4 0 0 0,-3 3-29 0,3-3 0 0,-3 0 0 0,3 3 0 16,-3-3 0-16,3 5 0 15,-3-2 0-15,3 2 0 0,-3 0 0 0,0 1 0 16,0-1 0-16,0 0 0 0,0 3 0 0,0 0 0 0,0 0 0 0,0 3 0 16,0 0 0-16,-3-1 0 15,-1 4 0-15,1-1 0 0,3 0 0 0,-3 3 0 16,0 0 0-16,3 3 0 0,-3-3 12 0,0 2-4 0,0-2-8 0,0 0 12 15,0 0-12-15,-3 0 0 0,3-3 0 0,-3 1 0 16,0-1-12-16,0 0-6 0,0-2-1 0,0-3 0 16,0 0-21-16,0 0-4 15,0 0 0-15,-3 2-1 0,3-2 30 0,-3 0 7 0,-3 0 8 0,0-2-13 16,0-3-41-16,0 2-8 0,0-2-2 16,-2-1 0-16,2 4 103 0,0-4 20 0,0 4 4 0,0-4 1 15,0 4-30-15,0-1-6 0,6 3 0 0,-3-5-1 16,3 5 8-16,-6-3 1 0,6 3 1 0,0 0 0 0,0 0-29 0,0 0-8 15,0 0 0-15,0 0 0 0,-3 0 0 16,3 0 0-16,0 0 0 0,0 0 0 16,-6 5-19-16,3 1-5 0,3-1 0 0,0 0-1 0,0 1 40 0,0-1 8 15,3 0 1-15,0 3 1 0,0 0-14 0,3 0-3 16,0 0-8-16,0 0 12 0,3 2-3 0,-3 1-1 16,3 2 0-16,0 1 0 0,-1-1-18 0,1 0-4 15,3 0-1-15,-3 0 0 0,6 1 15 0,-3 2 0 16,0-1 0-16,0-1 0 0,-3-1 0 0,0 0 0 15,0-2 0-15,-3-1 0 0,-3 4 0 0,0 1 0 16,-1 1 0-16,-2 3 0 0,0-3-13 0,0 2 0 0,-2-2 0 16,-1 0 0-1,0 0-133-15,-3-3-26 0,0 11-6 0,0-16-1 0</inkml:trace>
  <inkml:trace contextRef="#ctx0" brushRef="#br0" timeOffset="82608.39">7304 12737 1267 0,'0'0'28'0,"0"0"5"0,0 0 2 0,0 0 1 15,0 0-36-15,3-3 0 0,0-2 0 0,0 2 0 0,3 3 12 0,-3-2-4 16,2-1 0-16,-2 1-8 0,3-1 0 0,-3 3 0 16,3-3 0-16,0 3 0 15,0 3 0-15,-3-3 0 0,3 3 0 0,-6-3 0 0,3 0 0 0,3 5 0 16,-3 0 0-16,0 3 0 0,0-3 13 0,-3 3-4 16,3 3-1-16,-3-3 0 0,0 5 0 0,0-2 0 15,-3 2 0-15,0 3 0 0,3 0-8 0,-3 2 0 16,0-2 0-16,-3 3 0 0,3-4 0 0,0 1-11 15,0 0 3-15,0 0 0 0,-3-5 0 0,3-1 0 16,0 3 0-16,-3-5 0 0,3-2 8 0,0-1-13 16,0 0 5-16,3-5 8 0,0 0 0 0,0 0 0 15,0 0 0-15,0 0 0 0,0 0 0 0,0 0 0 0,3-2 0 16,3-4 0-16,-3 4 8 0,0-4 8 0,3 1 3 16,0 0 0-16,0 2-19 0,3-2 10 0,0 0-10 0,0-1 8 15,0 4-24-15,3-4-6 0,-3 4-1 0,0 2 0 16,3-3 70-16,-1 3 13 0,-2 0 4 0,3 0 0 15,-3 3-52-15,0-1-12 0,-3 1 0 0,3 2 0 16,-3 1 0-16,0-1 0 0,-3 3 0 0,0 0 0 16,0 0 0-16,-3 2 0 0,0 3 0 0,-3 1 0 15,0 2 0-15,-3-1 0 0,0 1 0 0,0 3 0 16,0-1 0-16,-3-2 0 0,0 3 0 0,0-3 0 16,3-3 0-16,-3 0 0 0,1-2 0 0,-1-1 0 15,3-4-30-15,-3 1-9 0,3-4-1 0,0 0-1 16,-3-1-37-16,3-4-7 15,0-1-2-15,0 0 0 0,0-4 17 0,3-1 3 0,-3 2 1 16,6-2 0-16,-3 0 106 0,3-2 20 0,0 2 5 0,0 0 1 16,3 0-2-16,-3 0 0 0,3 0 0 0,0 0 0 15,3 3-16-15,-3 0-4 0,3-1-1 0,0 1 0 0,0 0-18 0,0 2-3 16,0-2-1-16,3 0 0 0,-3 2-21 16,3 0 0-16,-3-2 0 0,0 2 0 0,-1 1 0 0,1-1 0 15,0-2 0-15,0 2 0 16,0 0-47-16,-3-2-13 0,3 0-4 0,-6 2 0 15,3-2-72-15,0 2-14 0,0 1-3 0,-3 2-1 16,0-6 61-16,3 4 12 0,0-1 2 0,0-2 1 0,-3 5 86 0,3-3 16 16,3 0 4-16,-3-2 1 0,0 0-14 0,0 2-3 15,0-2-1-15,-3 5 0 0,3-3 112 0,-3 3 22 16,3-2 5-16,0-4 1 0,-3 1-88 0,0 5-18 0,0 0-3 0,3-3-1 16,-3 3 24-16,0 0 5 0,0 0 1 0,0 0 0 15,3-5-63-15,-3 5-8 0,0 0-9 0,0 0 9 16,0 0 0-16,0 0 0 15,0 0 0-15,0 0 0 16,0 0-59-16,3 0-4 0,-3 0-1 0,3 0 0 16,-3 0-51-16,6 0-10 0,-3 0-3 0,0-3 0 15,3 3 52-15,-3-2 9 0,3-1 3 0,-3 1 0 16,-1-4 0-16,1 1 0 0,3-3 0 0,-3 0 0 0,3-5 51 0,-3 2 13 0,3-2 0 0,0-3 0 16,-3 0 48-16,0 0 13 0,0 1 3 0,0-1 0 15,0 0 51-15,-3 3 10 0,3-1 3 0,0-2 0 16,-3 3 0-16,0 3 0 0,0-4 0 0,-3 4 0 15,3-1-52-15,-3 1-9 0,0 2-3 0,3-3 0 16,-3 6-51-16,0-3-13 0,0 3 0 0,3 2 0 16,0 3 0-16,0 0 0 0,-3-5 0 0,3 5 0 15,0 0 0-15,0 0 0 0,0 0 0 0,0 0 0 0,0 0 0 0,0 0 0 16,0 0 0-16,0 0 0 0,0 0 0 0,-3 5 0 16,6 0 0-16,0 3 0 0,0 0 0 0,3 5 0 15,3 1 0-15,-3-1 0 0,3 3 0 0,0 0 0 16,-3 2 0-16,6 3 0 0,-3 0 0 0,0 1 0 15,-3-1 0-15,2 3 0 0,1-3 0 0,0 0-12 16,0 0 3-16,0 0 0 0,-3 0 9 0,0 3 12 16,3 3-2-16,0 2-1 0,0-3-9 0,0 3 0 15,0 0 0-15,0-2 0 0,-3-1 0 0,0-4 0 16,-3-1 0-16,3-3 0 16,-6-2-49-16,2 0-12 0,-2-5-3 0,3-1 0 0,-3-5 52 0,0 3 12 0,-3-5 0 15,3 2-447-15,0-5-86 0</inkml:trace>
  <inkml:trace contextRef="#ctx0" brushRef="#br0" timeOffset="83516.87">7908 12644 1552 0,'0'0'44'0,"0"0"10"0,0 0-43 0,3-2-11 0,0-1 0 0,-3 3 0 16,6-2 104-16,-6 2 20 0,0 0 3 0,0 0 1 15,0 0-103-15,0 0-25 0,0 0 0 0,0 5 0 16,0 0 0-16,0 3 0 0,0 3 0 0,-3-1 0 16,0 6-46-16,0-3-14 0,-3 6-4 0,0-1 0 15,0-2 0-15,0 5 0 0,0 1 0 0,-3-1 0 16,3 0 103-16,0 3 20 0,0-3 4 0,0 0 1 16,0-2-52-16,0-1-12 0,1 1 0 0,-1-1 0 15,3 1-94-15,-3-1-22 0,3 1-4 0,0-1 0 16,0 1-115-16,3-3-22 0,0-3-5 0,0-3-1 0,0-2 263 0,0-5 50 15,0-3 11-15,0 0 3 0,0 0 28 0,3-8 7 16,3-3 1-16,-3-4 0 0,3-1-7 0,-3-3-1 16,2 3 0-16,-2-5 0 0,3 3 29 0,0-4 6 15,0 4 1-15,0-1 0 0,0 1-103 0,3 2-25 16,-3 3 0-16,3 2 0 0,-3 1 56 0,3 2 7 0,-3 2 1 16,3-2 0-16,-3 6-64 0,3-1-8 0,0 3-4 0,-3 0-1 15,3 3 21-15,2-1 4 0,-2 4 0 0,0 2 1 31,0 0-61-31,0 2-13 0,-3 1-3 0,3 2 0 0,-3-2 52 0,0-1 12 16,0 3 0-16,0-2 0 0,0 2 0 0,0-2 0 16,-3-1 0-16,3-2 0 15,-3 0-54-15,3-2-8 0,-3-1-2 0,3 0 0 16,-4-5-102-16,4 0-21 0,-3-2-4 0,3-4-1 16,0 1 52-16,-3-6 9 0,3-2 3 0,-3-3 0 0,3 0 102 0,0-2 26 0,0-3 0 0,0 0 0 15,0-3 173-15,0 0 40 0,0 0 8 0,3-2 2 16,-3-1-101-16,0 3-20 0,0 1-4 0,0 1-1 15,0 4-26-15,0 2-6 0,0 3-1 0,-4 0 0 16,1 5 0-16,0 0 0 0,0 2 0 0,-3 6 0 0,0 0-51 0,0 0-13 16,0 0 0-16,0 0 0 0,0 0 0 0,0 0 0 15,0 0 0-15,0 6 0 0,-3 2 0 16,3 0 0-16,-3 5 0 0,0 0 0 16,-2 3-48-16,2 0-13 0,-3 5-3 0,0-3 0 0,0 4 52 0,-3-1 12 15,3 0 0-15,-3-3 0 0,0 1-10 0,3-1 1 16,0-4 0-16,0-1 0 15,0 0-38-15,0-2-7 0,0-6-2 0,0 0 0 16,3 1-159-16,3-6-32 0,0 0-6 0,-6-6-2 0,0 4 204 0,0-6 41 16,3-5 10-16,0-1 0 0,1 1 152 0,-1-5 32 15,0-1 6-15,3-2 2 0,-3 0-103 0,3-3-20 16,0 0-4-16,0 0-1 0,0 3 24 0,3 0 5 16,-3 5 1-16,3-2 0 0,2 2-62 0,-5 0-12 15,3 5-2-15,3 1-1 0,-3 2-17 0,0 0 10 16,0 2-10-16,-3 6 8 15,0 0-32-15,3 6-6 0,3 2-2 0,0 2 0 0,0 1 11 0,-3 5 1 0,3 2 1 0,0 3 0 32,-3 3-36-32,3 3-7 0,0-4-2 0,3 4 0 0,-3-3 52 0,3 0 12 0,0-1 0 0,0-1 0 15,3-4 48-15,-1-2 13 0,1 0 3 0,3-3 0 16,0-5-14-16,0 0-2 0,3-3-1 0,0-5 0 16,0 0-10-16,-1-2-1 0,4-4-1 0,-3-2 0 15,-3-2 1-15,0-6 1 0,0-3 0 0,-3-4 0 16,3-1-37-16,-7-3 0 0,1-2 0 0,0 0-12 15,0 5-91-15,-3-2-18 0,0 5-4 0,-3-3-1 16</inkml:trace>
  <inkml:trace contextRef="#ctx0" brushRef="#br0" timeOffset="107731.84">9048 10816 872 0,'0'0'19'0,"0"0"-19"16,0 0 0-16,0 0 0 0,-3-2 48 0,-3 2 5 15,6 0 2-15,-3-3 0 0,3 3-37 0,-6-3-7 16,0 3-2-16,6 0 0 0,-3 0-1 0,-3 0-8 16,0 3 12-16,0 0-4 0,3-3-8 0,-3 2-9 15,3 1 9-15,0-1-13 0,0 4 13 0,0-4 0 16,0 4 0-16,0-1 0 0,3 0-33 0,-2 1-1 16,-1-1 0-16,3 0 0 0,-3 0 7 0,3 3 2 0,-3-2 0 15,3 2 0-15,0-3 25 0,3 0 9 0,-3 3 0 0,3 0 0 0,0 0 34 0,2-3 6 31,-2 3 2-31,6 0 0 0,-3-3-35 0,0 3-8 0,0-2 0 0,0 2-8 0,3-3 0 0,-3 0 0 16,0 3-10-16,-3-3 10 0,0 3 11 0,0-2 9 16,0 2 3-16,-3 0 0 0,0-1-37 0,0 4-7 15,-3 0-2-15,0-3 0 0,0 2 5 0,-3 1 1 16,0-1 0-16,-3 1 0 16,3 0-50-16,-3-1-9 0,0-2-3 0,0 3 0 15,0-3 21-15,1 2 4 0,2-5 1 0,-3 3 0 0,0-2 53 0,3-4 18 16,0 4 0-16,3-4 0 0,0-2 22 0,3 0 4 15,0 0 0-15,0 0 1 0,0 0 3 0,0 0 1 16,0 0 0-16,0 0 0 0,0 0-27 0,0 0-6 16,0 0 0-16,0 0-1 0,6-2-2 0,-3-1 0 15,3 3 0-15,0-3 0 0,-3 3-13 0,3-2 0 16,0 2 8-16,-6 0-8 0,3 2 0 0,3-2 0 16,-3 3 0-16,-1 2 0 0,1-2 0 0,3 2 0 15,-3 0-12-15,0 3 12 0,-3-2 0 0,3 2 0 16,0 0 0-16,0 2 0 0,3-2 16 0,-3 3 3 15,0 2 1-15,3 0 0 0,0 0-20 0,3 3-11 16,0 5 2-16,3 1 0 0,0 1 9 0,0 4 0 16,0 2 0-16,2 5 0 0,-2 1 0 0,0-4 0 15,3-1 0-15,-6 1 0 0,3-4 0 0,-3-1 0 16,-3-2 0-16,3-3 0 0,0-2 13 0,-3-1 5 0,0 1 1 16,0-3 0-16,0-3-31 0,-3-3-5 15,2 1-2-15,-2-3-297 0,0-3-59 0</inkml:trace>
  <inkml:trace contextRef="#ctx0" brushRef="#br0" timeOffset="109348.28">9334 11038 1195 0,'0'0'26'0,"0"0"6"16,-3 0 0-16,3 0 2 0,0 0-34 0,0 0 0 0,0 0 0 0,-3 3 0 0,3-3 23 0,-3 3-3 15,0 2 0-15,3 3 0 0,-3 0-20 16,3 5-10 0,3-2 1-16,-3 2 0 0,3 0-37 0,-3 6-7 0,3-3-2 0,-3 2 0 15,3 1 23-15,0-1 4 0,-3-2 0 0,3 3 1 16,-3-4-8-16,3 1-1 0,-3-3-1 0,3 1 0 0,-3-4 37 0,0 1 0 16,0-1 0-16,0-4 0 0,0-1 62 0,0-5 20 15,0 0 4-15,0 0 1 0,0 0-25 0,0 0-5 16,0 0-1-16,3-5 0 0,-3-3-19 0,3-3-4 15,0 1-1-15,0-1 0 0,-1-5-12 0,1 3-2 16,0-3-1-16,0-2 0 0,3 2-17 0,-3-3-16 16,3 3 4-16,0 0 0 0,0 1 12 0,0 1 0 15,0 1 0-15,0 3-9 0,0 4 9 0,0-2 0 16,3 6 0-16,-3-4-8 0,0 6-4 0,0 0-1 16,0 0 0-16,3 6 0 0,-3-1 4 0,3 0 1 15,-4 3 0-15,1 3 0 0,-3-1 8 0,3 1-8 16,0 2 8-16,0-2-8 0,0 2 8 0,-3-2 0 15,3 2 0-15,-3-3 0 0,3 1-20 0,-3-3-3 16,0 2 0-16,3-4 0 0,-3-1-186 0,3 0-38 16,6-2-7-16,-6-3-2 0,3-3 233 31,9-20 512-31,2-20-368 0,-14 30-73 16,0 0-16-16,-3 2-2 0,3 1-30 0,0-1 0 15,-3 3 0-15,0 0 0 0,0 0 57 0,-3 3 6 16,0 5 1-16,0-8 0 0,0 8 0 0,-3-5 0 0,3 5 0 0,-6-6 0 15,6 6 0-15,-3-2 0 0,-3-1 0 0,0 0 0 16,3 1-103-16,-3 2-20 16,6 0-4-16,-6 0-1 0,3 0 44 0,-3 2 9 0,4 1 2 0,-1 0 0 15,0 2-25-15,0-2-5 0,3 2-1 0,0 3 0 0,0-3 26 0,0 3 5 16,0-3 1-16,3 1 0 0,0 2 0 0,-3-3 0 16,3 0 0-16,-1 0 0 0,1 1 8 0,0-4 0 15,-3-2 0-15,3 3 0 0,0-3 0 0,-3 0 0 16,0 0 0-16,3 3 0 0,-3-3 0 0,0 0 0 15,6-3 0-15,-6 3 0 0,3-3 0 0,0 1 0 16,3-1 0-16,-3-2 0 0,0 0 0 0,-3-3 0 16,3 2 0-16,-3-2 0 0,3 3 0 0,-3-3 0 15,3 0 0-15,0 0 0 0,0 3 0 0,-3-3 0 16,3 3 0-16,0-3 0 0,0 3 0 0,-3 5 0 16,3-3 0-16,-3 3 0 0,0 0 0 0,0 0 0 15,0 0-8-15,3 0 8 0,0 0 15 0,0 5 8 16,0 0 1-16,3 3 1 0,-3 0 15 0,0 0 2 15,0 0 1-15,0 0 0 0,-3 3-43 0,3-3-19 16,0 0 2-16,0 0 0 0,0-3-6 0,0 3-1 16,0-3 0-16,0 0 0 15,0-2-64-15,-3-3-12 0,3 3-4 0,2-3 0 0,-2-3-22 0,3 0-5 16,-3 1-1-16,3-6 0 0,0 0 56 0,0 0 10 16,0-3 2-16,-3 3 1 0,3 0 151 0,0-2 31 15,0 2 5-15,-3-3 2 0,0 3 12 0,0 3 2 16,0-3 1-16,0 0 0 0,0 3-67 0,0 2-14 0,-3 3-2 15,0 0-1-15,3-2-26 0,-3 2-6 0,0 0-1 0,3-3 0 0,0 6-16 16,0-3-8-16,0 5 8 0,0-2-8 16,0 5-37-16,0-1-13 0,-3 1-2 0,0 3-1 15,3 0-41-15,-3-1-8 0,0 1-2 0,0-1 0 0,0 1 64 0,0-3 13 16,0 2 3-16,0 1 0 0,0-3 50 0,3-3 10 16,-3 1 3-16,0-6 0 0,0 0 21 0,0 0 5 15,0 0 1-15,0 0 0 0,3-3-22 0,0 3-5 16,0-5-1-16,3-1 0 15,-1 1-4-15,-2-3-1 0,3 3 0 0,-3-6 0 0,3 6-22 0,-3-3-11 16,3 0 10-16,-3 0-10 0,0 0 0 0,0 0-13 16,3 3 1-16,-3 0 0 0,0-1 12 0,-3 1 0 15,3 0 0-15,0 2 0 0,0 0 0 0,-3 3-11 16,3-2 11-16,-3 2-10 0,6-3 1 0,-6 3 0 16,3 0 0-16,-3 0 0 0,3 0 9 0,0 0 0 15,0 0 0-15,3 0 0 0,-3 0 0 0,0 0 0 16,0 0 0-16,3 0 0 0,-3 0 0 0,3-2 9 15,-3 2-9-15,3 0 0 0,0-3 0 0,-4 3 0 16,4-3 0-16,0 3 0 0,0-2 0 0,-6 2-19 16,6-3 3-16,-3 0 0 0,3 1 4 0,0-1 0 15,-6 3 1-15,3-3 0 0,-3 3-13 0,3-5-4 16,-3 5 0-16,0 0 0 0,0 0 70 0,3-3 14 16,-3 3 2-16,0 0 1 0,0 0-11 0,0 0-3 15,0-5 0-15,0 5 0 0,-3-5-17 0,3 5-3 16,-3-3-1-16,0 1 0 0,-3 2-24 0,3-3 0 0,0 3 0 0,3 0 0 15,-6 3-15-15,6-3-1 16,-3 2-1-16,0 1 0 0,0 2-23 0,3 0-4 16,-3 1 0-16,3-1-1 0,3 3 36 0,-3-3 9 0,3 1 0 0,0-1 0 0,0 0 0 0,0-2 0 15,3-1 0-15,0 1 0 0,0-3 8 0,3 0 4 16,-3 0 1 0,3-3 0-16,-3 1-47 0,3-1-10 0,0-2-1 0,0 0-1 0</inkml:trace>
  <inkml:trace contextRef="#ctx0" brushRef="#br0" timeOffset="109498.88">10307 10959 1094 0,'0'0'46'0,"3"3"-37"0,3-3-9 0,-3 2-305 31,-3-2-63-31</inkml:trace>
  <inkml:trace contextRef="#ctx0" brushRef="#br0" timeOffset="109660.43">10337 11078 1494 0,'0'0'132'15,"0"0"-105"-15,6 3-27 0,-3 2 0 16</inkml:trace>
  <inkml:trace contextRef="#ctx0" brushRef="#br0" timeOffset="111749.43">10679 10724 576 0,'9'2'51'0,"-3"1"-41"16,3 0-10-16,0-1 0 0,3 1 0 0,-3-1 0 16,3-2 0-16,-4-5 0 0,4 3 0 0,0-4 0 15,-3 1 0-15,3 2 0 0,-3 1 0 0,0-1 0 16,-3 0 0-16,0 1 0 0,0-4 0 0,0 4 0 15,-6 2 0-15,0 0 0 0,0 0 53 0,0 0 9 16,0 0 2-16,0 5 0 16,-3 0-103-16,3 1-20 0,-6-1-4 0,3 0-1 0,-3-2 52 0,0 5 12 15,-3 2 0-15,3 1 0 0,0 2 0 0,0 0 0 16,0-2 0-16,-3-3 0 0,3 0 0 0,0 0 0 16,0 2 0-16,1 1 0 0,2 2 8 0,-3 0 4 15,3-2 0-15,0-3 1 0,0-3 1 0,3 1 0 16,0-6 0-16,0 0 0 0,0 0 18 0,0 0 4 15,0 0 1-15,3 2 0 0,0 1-29 0,0-1-8 16,0 1 0-16,3-3 0 0,-4 0 0 0,4 0 0 16,-3 0 0-16,3-3 0 0,-3 1 12 0,3 2 0 15,-3-3 1-15,3 1 0 0,-3-1 2 0,0 0 0 16,3-2 0-16,-3 0 0 16,0-1-35-16,0 1-6 0,-3 5-2 0,0 0 0 0,0 0 52 0,0 0 9 15,0 0 3-15,0 0 0 0,0 0-36 0,-3 5 0 16,3-2 0-16,-3 2 0 0,0 1-8 0,0-1-9 15,-3 0-2-15,3 0 0 0,0 1 5 0,0-1 1 16,0 0 0-16,0-2 0 0,0 2 13 0,0 1-9 16,0-1 9-16,0 0-8 0,3 3 8 0,-3-3 0 15,3-5 0-15,0 0 0 0,0 0 0 0,0 0-10 16,6 0 10-16,0 0-10 0,3 0 29 0,0-2 5 0,0 2 2 0,3-6 0 16,3 4 10-16,-3-3 3 0,3 2 0 0,3-2 0 0,-4 2-13 15,4-2-2 1,0 2-1-16,-3 0 0 0,3 1-11 0,0-1-1 0,-6 3-1 0,0 0 0 0,0 0-10 0,-7 0 0 15,4 0 0-15,-3-3 0 0,-3 3-19 0,0 0-2 16,0 6-1-16,-3-1 0 0,0 6 7 0,0-3 2 16,-3 2 0-16,0 1 0 0,-3-1 13 0,0 4 15 15,0-1-3-15,-2 0-1 0,-1 0-11 0,3-2 10 16,-3-1-10-16,0 1 10 16,3-3-41-16,-3-3-8 0,0 3-1 0,9-8-395 0</inkml:trace>
  <inkml:trace contextRef="#ctx0" brushRef="#br0" timeOffset="112180.81">11143 10612 1422 0,'24'-37'31'0,"-18"27"6"0,0-1 2 0,3 1 1 0,-3 2-32 0,0 0-8 16,-3 2 0-16,3 4 0 0,-6 2 19 0,0 0 1 16,0 0 1-16,0 0 0 0,0 0-21 0,0 0 0 15,-3 5 0-15,0 3 0 0,-3 3-50 0,0-1-14 16,0 3-4-16,0 1 0 15,-3 2 4-15,3-1 0 0,-3 4 0 0,0 2 0 0,3-2 54 0,-2-1 10 16,2 1 0-16,0-1 8 0,0-2-36 0,0-3-8 16,0-5 0-16,3-2-1 0,3-6 28 0,-6 5 9 15,3-3 0-15,0 6 0 0,0 0-12 0,0-2 12 0,3-6-12 0,0 0 12 16,0-8-13-16,-3 0 4 0,3-3 1 0,-3-2 0 16,3 0 8-16,-3-3 0 0,3 0 0 15,-3-3 0-15,3 1-11 0,-3-1 0 0,3 1 0 0,0 2 0 16,0 3 39-16,0 0 8 0,0-1 2 0,0 4 0 0,3 2-10 0,-3 0-1 15,0 3-1-15,0 5 0 0,0 0 30 0,0 0 7 16,0 0 1-16,3 2 0 0,0 1-64 16,0 5 0-16,0 0-14 0,0 5 2 15,0 0-32-15,0 3-8 0,0 5 0 0,0-2-1 16,0 5-9-16,0-3-2 0,0 0 0 0,0 3 0 0,0 0 52 0,3-3 12 16,-3-5 0-16,3-1 0 0,0 1 54 0,-1-5 14 15,1 0 2-15,0-4 1 0,3 1-19 0,0-2-3 16,-3-4-1-16,3 1 0 0,0-3-28 0,0 0-7 15,0 0-1-15,0-3 0 0,0 1-12 0,-3-1 0 16,3 0-9-16,-3-5 9 16,0 3-29-16,0-3 0 0,-1-2 0 0,-2 2 0 15,0-6-41-15,-3 4-8 0,0-1-2 0,0 1-353 0</inkml:trace>
  <inkml:trace contextRef="#ctx0" brushRef="#br0" timeOffset="112312.51">11248 10684 1267 0,'0'0'28'0,"0"0"5"0,-3-3 2 0,3 3 1 0,-3-5-36 0,3 5 0 15,0 0 0-15,0 0 0 0,0 0 0 0,0 5 0 16,0-2 0-16,3 2 0 0,-3 0 0 0,3 1 0 16,0-1 0-16,3 0 0 0,-3-2-44 0,2 0-16 15,1-3-4-15,3 0-435 0</inkml:trace>
  <inkml:trace contextRef="#ctx0" brushRef="#br0" timeOffset="112862.39">11447 10515 1267 0,'0'0'112'0,"0"0"-89"16,0 0-23-16,0 0 0 0,0 0 36 0,-3 2 2 15,3-2 1-15,-6 5 0 16,3-2-63-16,0 0-12 0,3-3-2 0,-3 5-1 0,3 0 24 0,0 1 5 16,0-4 1-16,3 4 0 0,0-4 9 0,-3 1 12 15,3 0-2-15,3-1-1 16,-3 1-58-16,0-1-12 0,3-2-3 0,0 3 0 0,-3-3 52 0,0 3 12 15,3-1 0-15,-6-2 0 0,0 0 0 0,3 0 0 16,-3 0 0-16,6 6 0 0,-3-4 0 0,-3-2 0 16,0 6 0-16,0-4 0 0,0 4 16 0,0-4 5 15,0 4 2-15,-3-1 0 0,0 0-35 0,0-2-6 16,0 2-2-16,0 0 0 0,0 1 20 0,0-4-8 16,0 1 8-16,3-3 0 0,0 0 31 0,0 0 13 15,0 0 2-15,0 0 1 0,0 0-24 0,0 0-5 16,0 0-1-16,0 0 0 0,0 0 18 0,0 0 3 15,0 0 1-15,0 0 0 0,0 0-31 0,0 0-8 16,0 0 0-16,0 0 0 0,3-3 0 0,3 1-12 16,-3 2 4-16,0 0 0 0,3 0-19 0,-3 0-3 15,0 2-1-15,3-2 0 0,-3 3 31 0,3-3 0 16,-3 3 0-16,0-1 0 0,0 3 0 0,-1-2 0 0,1 2 0 16,0 1 0-16,-3-1-57 0,3 0-6 15,-3 3-1-15,0-2 0 0,-3 1-1 0,3 1-1 16,-3 0 0-16,0 0 0 0,1 0 34 0,2 0 6 0,-6 0 2 0,3 0 0 15,0 3 42-15,0-3 9 16,-3-1 1-16,3 1 1 0,-3 0 26 0,3 0 5 0,-3 0 0 0,0 0 1 0,3 0-49 16,-3 0-12-16,3-3 0 0,-3 1 0 0,3-1 54 0,0-2 8 15,3-3 2-15,0 0 0 0,0 0-52 0,0 0-12 16,0 0 0-16,6 2 0 0,-3-2-11 0,3 3-5 16,0-3 0-16,3-3-1 0,-3 3 27 0,3-2 6 15,9-9 0-15,-4 0 1 0</inkml:trace>
  <inkml:trace contextRef="#ctx0" brushRef="#br0" timeOffset="113060.85">11804 10549 1033 0,'0'0'92'16,"0"0"-74"0,0 0-18-16,0 0 0 0,0 0 0 0,0 0-12 15</inkml:trace>
  <inkml:trace contextRef="#ctx0" brushRef="#br0" timeOffset="113224.42">11849 10763 1637 0,'0'0'69'0,"0"0"-55"0,0 0-14 0,0 0 0 0,0 0 16 0,3 6 0 16,0 1 0-16,0 1 0 0,0 3-26 0,0 0-5 16,0-1-1-16,0 3-451 15,-3 3-90-15</inkml:trace>
  <inkml:trace contextRef="#ctx0" brushRef="#br0" timeOffset="114645.73">9661 11655 1082 0,'0'0'30'0,"0"0"8"0,0 0-30 0,0 0-8 0,0 0 0 0,0 0 0 16,0 0 62-16,0 0 11 0,0 0 3 0,0 0 0 16,0 0-76-16,0 0 0 0,0 0-19 0,0 0 4 15,0 0 15-15,0 5 13 0,-3 0-2 0,3 3-1 31,-3 0-54-31,0 3-10 0,0 0-2 0,0-4-1 0,0 4 32 0,0 0 6 0,0-1 2 0,0-2 0 32,0 0-38-32,3 0-7 0,-3 0-2 0,3-3 0 0,0 1 76 0,-3-4 16 0,3-2 2 0,0 0 1 15,0 0-50-15,0 0-9 0,0 0-3 0,0 0 0 16,0 0 31-16,6 0 0 0,-3 0 0 0,3-2 0 16,0-4 45-16,0 4 15 0,0-4 4 0,3 4 0 15,0-4-55-15,0 4-9 0,0-1 0 0,0-2 0 16,0 2 0-16,0 3 0 0,-3-2 0 0,3 2 0 0,-4 0 0 0,1 2-9 15,0-2 0-15,-3 3-293 16,0 2-58-16</inkml:trace>
  <inkml:trace contextRef="#ctx0" brushRef="#br0" timeOffset="114864.15">9727 11927 791 0,'0'0'22'0,"0"0"6"0,0 0-28 0,0 0 0 16,6 0 0-16,-3 0 0 0,-1 0 51 0,4 0 5 15,0 0 0-15,0 0 1 0,-3 0-29 0,3 0-5 16,0 3-2-16,0-3 0 0,-3 0-21 0,3 0 8 16,-3 3-8-16,3-3 0 0,-6 0 0 0,0 0 8 15,0 0-8-15,3 0 0 0,0 2 0 0,-3-2 0 0,0 0 0 0,0 0 0 16,0 0 10-16,0 0-2 0,0 0-8 0,0 3 12 31,-3 2-37-31,0 3-8 0,0-2-2 0,-3 1 0 16,0-1-49-16,0 2-11 0,-3 0-1 0</inkml:trace>
  <inkml:trace contextRef="#ctx0" brushRef="#br0" timeOffset="115227.18">9667 12134 673 0,'0'0'14'0,"0"5"3"0,0-5 1 0,0 5 2 0,0-5-20 0,0 0 0 0,0 3 0 0,0-3 0 16,6 0 8-16,0 0-8 16,0-3 10-16,3 1-10 0,0-6 25 0,0 0-1 0,3-3 0 0,2-2 0 15,1 2 10-15,0-2 2 0,0-3 0 0,-3 0 0 16,3 3-6-16,0-3-1 0,-3 1 0 0,0-1 0 15,-3 0-29-15,-1 0-15 0,1 3 2 0,-3-3 0 0,-3 3-3 0,3 2 0 16,-3 0 0-16,-3 1 0 0,3 2 16 0,-3 0 0 16,0 0-10-16,0 3 10 0,0-1 0 0,-3 4 10 15,3 2-1-15,0 0 0 0,0 0 17 0,0 0 3 16,0 0 1-16,-3-6 0 0,3 6 27 0,0 0 6 16,-6-2 1-16,6 2 0 0,-6 0-24 0,0 0-4 15,-2 2 0-15,5-2-1 16,3 0-56-16,0 0-11 0,-6 3-3 0,6-3 0 0,-3 3 43 0,3-3 8 15,-3 5 1-15,0 0 1 0,3 1-29 0,0 2-5 16,3 0-2-16,0 2 0 0,0 1 18 0,3 5 0 16,-3-1 0-16,2 1 0 0,1 3 0 0,0-3 0 0,-3 2-8 15,3-2 8-15,-3 3-22 0,0-4-1 0,3 4 0 0,-3 0 0 16,0-6 3-16,0 3 0 0,0-3 0 0,0-3 0 31,0 1-16-31,0-3-2 0,0 0-1 0,0-3-413 0</inkml:trace>
  <inkml:trace contextRef="#ctx0" brushRef="#br0" timeOffset="115746.18">10048 11650 1157 0,'6'-14'32'0,"-6"6"8"0,3 3-32 0,0-3-8 0,-3 0 0 0,3 3 0 16,-3 0 68-16,0 5 11 0,0 0 2 0,0 0 1 15,0 0-54-15,0 0-10 0,0 0-2 0,-3 8-1 31,0 2-33-31,-3 1-6 0,3 5-2 0,-3 0 0 0,-3 2-2 0,0 6-1 0,3-3 0 0,-3 6 0 0,0-1 29 0,3 0 0 16,1-2-8-16,-1 3 8 16,0-3-54-16,0-1-8 0,3-2-2 0,-3-2 0 15,3-3 0-15,0-6 0 0,3 1 0 0,-3-3 0 0,3-3 34 0,0-5 6 16,0 0 2-16,0 0 0 0,3-2 60 0,0-4 12 16,0 4 2-16,3-6 1 0,0 0 27 0,0-3 6 15,0 3 1-15,2-2 0 0,-2 2-61 0,3-3-12 16,0 3-2-16,-3 0-1 0,0 3 19 0,3 0 4 15,-3-1 1-15,0 4 0 0,0-1-35 0,0 1 0 16,0-1 0-16,-6 3 0 16,0 0-21-16,0 0-11 0,0 0-3 0,0 0 0 15,3 3 2-15,0-1 0 0,0 3 0 0,-6 3 0 16,3 0-41-16,-3 3-8 0,0-1-2 0,-3 1 0 16,3 0 38-16,-3-1 7 0,3 1 2 0,-3-1 0 0,3 1 62 0,0 0 13 0,0-1 2 0,0-2 1 15,0 3 12-15,3-3 3 16,-3 0 0-16,3-1 0 0,0-1 0 0,0-1 1 0,0-2 0 0,3 2 0 15,-3-2-47-15,3-3-10 0,-3 0 0 0,6 0 0 16,0 0 0-16,0 0 13 0,0-3-2 0,0 0-1 16,0-2 6-16,3 2 0 0,-3-2 1 0,0 0 0 15,3 2-17-15,-3-2 8 0,0 2-8 0,-3-2 0 16,2 2 0-16,-5 3-22 0,0 0 3 0,0 0 1 16,0 0 7-16,0 0 2 0,0 0 0 0,0 0 0 15,0 0-8-15,0 0-2 0,0 0 0 0,0 0 0 16,0 0-53-16,-5 0-10 15,-1 3-2-15</inkml:trace>
  <inkml:trace contextRef="#ctx0" brushRef="#br0" timeOffset="116114.2">10111 11758 1090 0,'8'-13'24'0,"-2"8"4"0,-3-3 2 0,3 2 2 15,0 1-32-15,0 0 0 0,0-1 0 0,0 1 0 0,-3 0 42 0,3 0 2 16,0 5 1-16,-3 0 0 0,0 0-45 0,-3 0 0 15,6 2 0-15,-3 1 0 0,-3-3-17 0,0 3 0 16,3 2 0-16,-3 0 0 0,0 0 3 0,0 1 1 16,3 2 0-16,-3-3 0 0,0 3 13 0,0 0 12 15,0 0-3-15,0 0 0 0,0 0 16 0,0 0 3 16,0-1 1-16,-3 1 0 0,3-2-10 0,0-1-3 16,0 3 0-16,0 0 0 0,0-3-16 0,0-2 0 0,0 2 0 0,0-5 0 31,0 0-18-31,0 0-7 0,0 0-2 0,0 0 0 15,0 0-13-15,0 0-4 0,0 0 0 0,0 0 0 0,0 0 23 0,0 0 4 16,0 0 1-16,0 0 0 0,0 0 16 0,3-5 0 0,0 0-8 0,0-3 8 31,0 0-48-31,0 0-5 0,0 0-2 0,0 0 0 0,0 3-61 0,0-3-12 0,0 0-2 0,0 0-1 16,0 2 88-16,0 1 18 0,0 0 3 0,0 0 1 16,0-1 21-16,-3 1 13 0,0 5-1 0,0 0-1 15,3-5-11-15,-3 5 0 0</inkml:trace>
  <inkml:trace contextRef="#ctx0" brushRef="#br0" timeOffset="116360.53">10265 11642 1090 0,'0'0'24'0,"0"0"4"0,0 0 2 0,0 0 2 0,0 0-32 0,0 0 0 0,0 0 0 0,0 0 0 0,0 0 20 16,0 0-1-16,0 0-1 0,0 0 0 15,0 0-18-15,-3 5 0 0,0 0 8 0,0 1-8 0,3-1 14 0,-3 3-1 16,-3-3 0-16,4 3 0 0,-1 3 3 0,0-1 1 16,-3 1 0-16,0 2 0 0,-3 0-8 0,3 3-1 15,0 0-8-15,0 0 12 0,-3 2-12 0,3 1 0 16,-3-1-9-16,0 1 9 0,0 2-24 0,0 0 0 16,3-2 1-16,-3-1 0 15,3-2-3-15,0 0-1 0,1-5 0 0,2-1 0 16,0-2-95-16,0-3-19 0</inkml:trace>
  <inkml:trace contextRef="#ctx0" brushRef="#br0" timeOffset="117259.85">10173 11687 799 0,'0'0'17'0,"0"0"4"0,3-3 1 0,3-2 1 0,0 2-23 16,0 0 0-16,0 1 0 0,3 2 0 0,0-3 57 0,0 3 7 0,0 0 2 0,0 0 0 16,-1 0-2-16,1 0 0 0,-3 0 0 0,0 3 0 15,-3-3-51-15,0 2-13 0,0 1 0 0,-3-3 0 31,0 5-48-31,0-2-13 0,0 2-3 0,-3 3-435 0</inkml:trace>
  <inkml:trace contextRef="#ctx0" brushRef="#br0" timeOffset="117728.22">10197 11811 853 0,'0'0'18'0,"0"0"4"0,0 0 1 0,0 0 2 0,0 0-25 0,0 0 0 0,0 0 0 0,3 3 0 0,0 2 15 0,0 0-3 15,3 1 0-15,-3-1 0 0,3 0-29 0,0 3-7 16,0 0 0-16,0 0-1 0,-3 0 47 0,2 2 10 15,1-2 1-15,-3 3 1 16,0 0-54-16,0-1-12 0,0 1-1 0,0-1-1 0,0 1 34 0,0-3 0 16,-3-3 0-16,3 0 0 0,-3-2 19 0,0 0 10 15,0-3 3-15,0 0 0 0,0 0-32 0,0 0-21 16,0 0 3-16,0 0 1 16,3-3-13-16,0-2-2 0,-3-3-1 0,3-3 0 0,-3-2 8 0,0 0 1 15,0 2 1-15,0-5 0 0,3 6 23 0,-3-3 0 16,0 2 10-16,3-2-10 0,0 2 56 0,-3 3 5 0,3 0 1 15,-3 0 0-15,3 3 31 0,0 0 7 16,0-1 0-16,-3 6 1 0,0-5-69 0,0 5-13 0,6-3-3 0,-3-2-1 16,-3 5-15-16,0 0 0 0,3-2 0 0,-3 2 0 15,0 0-9-15,0 0-5 16,0 0-1-16,0 0 0 0,3-3 15 0,-3 3 0 0,0 0 0 0,0 0 0 16,0 0 0-16,3 5 0 0,0-2 0 0,-3 2 0 15,0 0-23-15,0 3-1 0,0-2-1 0,0-1 0 16,0 3 25-16,0 0 17 0,0-3-2 0,0 0-1 15,0 3-2-15,0-2-1 0,0 2 0 0,0-3 0 16,0 3-11-16,-3-3 0 0,3 3 0 0,-3 0 0 16,0 3 0-16,0-1 0 0,0 1 0 0,0-3 0 15,0 5 0-15,0-5-11 0,-3 2 1 0,3 1 0 16,0 0-27-16,-3-3-6 0,0-1-1 0,0 1 0 31,3 0-21-31,-3 3-5 0,3-6-1 0,0 0 0 0,0 1-13 0,3-6-2 0</inkml:trace>
  <inkml:trace contextRef="#ctx0" brushRef="#br0" timeOffset="117848.07">10301 12002 1116 0,'3'-6'24'0,"0"-2"6"0,3 0 1 0,0 0 0 0,0 0-31 0,0 1 0 16,0-1 0-16,3 0 0 0,0 0 91 0,0 2 12 15,-1-2 2-15,1 3 1 0,0 3-85 0,0-1-21 16,0 0 0-16,0 3 0 0,0 0 0 0,0 0 0 16,0 0 0-16,-3 3 0 15,0-3-180-15,0 3-41 0</inkml:trace>
  <inkml:trace contextRef="#ctx0" brushRef="#br0" timeOffset="118025.74">10572 11636 1074 0,'0'0'30'0,"0"0"8"0,0 0-30 0,0 0-8 0,3 3 0 0,0 0 0 15,3-1 26-15,0 4 4 0,0-4 1 0,0 4-357 16,0-1-71-16</inkml:trace>
  <inkml:trace contextRef="#ctx0" brushRef="#br0" timeOffset="118182.32">10637 11748 1501 0,'0'0'32'0,"0"0"8"0,0 0 0 0,0 0 4 0,0 0-36 0,0 0-8 16,3 2 0-16,3 1 0 15,-3-1-101-15,-3-2-23 0,6 6-4 0,-6-6 0 0</inkml:trace>
  <inkml:trace contextRef="#ctx0" brushRef="#br0" timeOffset="119260.5">11123 11324 1267 0,'0'0'28'0,"0"0"5"0,0 0 2 0,0 0 1 0,0 0-36 0,0 0 0 0,0 0 0 0,0 0 0 15,0 0 58-15,0 0 5 0,0 0 1 0,0 0 0 16,0 5-52-16,0 1-12 0,-3-1 0 0,3 3 0 16,0 0-48-16,0 3-13 0,3-1-3 0,-3 3 0 15,3 3 52-15,0 3 12 0,0-1 0 0,-1 1 0 16,4 2-54-16,0 3-8 0,0 0-2 0,0-1 0 16,0-1 52-16,0-1 12 0,0-3 0 0,3 1 0 15,-3-1-54-15,3-2-8 0,-3-3-2 0,3-2-204 16,-3 0-42-16</inkml:trace>
  <inkml:trace contextRef="#ctx0" brushRef="#br0" timeOffset="119732.99">11465 11388 836 0,'6'-19'24'0,"-3"9"4"0,0-1-28 0,0 0 0 16,3 1 0-16,-3-3 0 0,3-1 57 0,-3 1 6 15,0 0 1-15,0 0 0 0,-3 2-52 0,3-2-12 16,-3 2 0-16,-3 1 0 0,3-1 0 0,-3 1 0 15,0 2 0-15,0 0 0 0,0 2 0 0,-3 1 0 16,3 2 0-16,0-2 0 0,-3 5 54 0,0-3 8 0,6 3 2 0,-6 3 0 16,-3 0 4-16,3-1 0 15,-3 1 1-15,3 2 0 0,-3 3-53 0,0-2-16 0,3 4 0 0,0-2 8 16,0 3-18-16,-2-3-3 0,2 0-1 0,0 0 0 16,-3-1 14-16,6 1 8 15,-3-2 0-15,3 2-8 0,3-3 0 0,-3 0 0 0,3-5 0 0,3 8 0 16,0-3 0-16,0 3 0 0,3 0-15 0,0 0 5 15,3 0 10-15,-3 0-10 0,2 0 10 0,1 0-10 16,0 0 10-16,0 0 0 0,0 0-9 0,0-3 9 16,0 3 9-16,0 0 7 0,0-3 0 0,-3 3 1 15,3 0-65-15,0 0-12 0,-3 0-4 16,0 0 0-16,0 0 52 0,-3 2 12 0,-1-4 0 0,1 2 0 16,0 0-54-16,-3 0-8 0,0 0-2 0,0-1 0 15,0 1 103-15,-3-2 20 0,0 2 4 0,1 0 1 16,-1-1-97-16,-3 1-19 0,0 0-4 0,-3 0-1 15,3 0 13-15,-3 0 4 0,0-3 0 0,0 1 0 0,3-4 82 0,-3-2 17 16,3 0 3-16,0-2 1 0,-3-4 13 0,3 1 2 16,0-5 1-16,0-1 0 0,0-2-40 0,3 0-8 15,0-1-2-15,1-2 0 0,4-2-29 0,-2-1-10 16,6 1 0-16,-3-1 0 0,3 1 10 0,0-1 0 16,3-2 0-16,0 3 0 15,0 4-53-15,3-1-9 0,-3-1-2 0,0 0 0 0</inkml:trace>
  <inkml:trace contextRef="#ctx0" brushRef="#br0" timeOffset="120303.55">11846 11229 1497 0,'0'0'32'0,"0"0"8"0,0 0 0 0,0 0 4 0,0 0-36 0,0 0-8 0,0 0 0 0,0 0 0 16,0 0 0-16,0 0 0 0,0 0 0 0,0 0 0 31,0 0-83-31,0 0-18 0,0 0-4 0,0 0-455 0</inkml:trace>
  <inkml:trace contextRef="#ctx0" brushRef="#br0" timeOffset="120735.9">11888 11372 1497 0,'0'0'32'0,"0"0"8"0,0 0 0 0,0 0 4 0,0 0-36 0,3 5-8 0,-3 3 0 0,3 0 0 16,-1 3 0-16,-2-1 0 0,3 1 0 0,-3 2 0 15,3 0 0-15,-3 3 0 0,0 0 0 0,0 2-442 16,-3 4-90-16</inkml:trace>
  <inkml:trace contextRef="#ctx0" brushRef="#br0" timeOffset="123376.21">9980 12533 867 0,'0'0'19'0,"0"0"4"0,0 0 1 0,0 0 0 0,3 3-24 0,3 2 0 0,-4-2 0 0,4 2 0 16,0 3-49-16,3-3-15 0</inkml:trace>
  <inkml:trace contextRef="#ctx0" brushRef="#br0" timeOffset="123543.03">10179 12438 1335 0,'0'0'29'0,"0"0"7"0,0 0 0 0,0 0 2 0,0 0-30 0,0 0-8 16,0 0 0-16,0 0 0 15,0 0 45-15,0 0 8 0,0 0 2 0,0 0 0 16,-3 5-55-16,-3 1 0 0,0 2-13 0,0 2-436 16,0 1-87-16</inkml:trace>
  <inkml:trace contextRef="#ctx0" brushRef="#br0" timeOffset="124252.11">10024 12761 1105 0,'0'0'24'0,"0"0"4"0,0 0 2 0,0 0 2 0,0 0-32 0,0 0 0 0,0 0 0 0,6-5 0 15,-3-1 32-15,0 1 0 0,3 0 0 0,0-3 0 16,0 0-20-16,3 0-4 16,-3 0 0-16,3 0-8 0,0-3 0 0,0 3 0 15,0 1 0-15,0-1 0 0,-1 2 0 0,1 1 0 0,0-3-10 0,0 5 10 16,0 1-9-16,3-1 9 0,-3 1 0 0,-3-1 0 16,3 3 0-16,-3 0 0 0,3 0 0 0,-3 0 0 15,-3 3 0-15,0-1 0 0,3 3 0 0,-6 1 0 16,0 2 0-16,0 0 0 0,0 0 0 0,-3 2 0 15,0 1-9-15,0-1 9 0,-3 1 0 0,0-1-9 16,0 1 9-16,3 0-8 0,-3-1 8 0,0 1-8 16,-3-1-1-16,3-2 0 0,-3 3 0 0,0-1 0 15,3 4 9-15,-3-4-13 0,0 1 5 0,0-3 8 16,1 2 0-16,2 1 0 0,0-3 0 0,0-3 0 16,3 3 0-16,0 0 0 0,0-3 0 0,0-2 0 0,3 2-11 0,0-5 11 15,0 0-8-15,0 0 8 0,3 6 0 0,-3-6 0 16,6 0 0-16,-3 0 8 0,6 0 20 0,0-6 5 15,-1 4 1-15,1-6 0 0,3 0-10 0,0 0-3 16,0-3 0-16,3-2 0 0,0 0-10 0,0 0-3 16,0-1 0-16,-3 1 0 0,-1 0-8 0,1 0 0 15,-3-1-12-15,0 4 12 16,-3-1-56-16,0 1-3 0,0 2-1 0,-3 0 0 16,0 0-1-16,-3 3-1 0,3 2 0 0,-3 3 0 0,0 0 62 0,0 0 0 15,0 0 9-15,0 0 0 0,0 0 54 0,0 0 10 16,0 0 3-16,0 0 0 0,0 0-22 0,-3 3-4 0,-3 2-1 0,3-2 0 15,0 2-22-15,0 0-5 0,-3 0-1 0,3 1 0 16,0-1-11-16,0-2-2 16,0 2-8-16,0 0 12 0,-3 1-12 0,3-1 0 0,0 3 0 0,0-3 0 15,0 0-12-15,1 3-6 0,-4-2-1 0,0 1 0 16,3 1-1-16,0 0-1 0,0 0 0 0,-3 3 0 16,3-3 8-16,0 5 1 0,0-2 1 0,0-1 0 15,-3 1-12 1,3-1-2-16,0 1-1 0,0 0 0 15,0-4-18-15,3 4-3 0,-3-6-1 0,3 1 0 0,0-1 21 0,0-5 4 0,0 0 1 0,0 0 0 16,0 0 8-16,3-3 2 0,0-2 0 0,3-3 0 16,-3-3 44-16,3-2 8 0,-3 0 3 0,3 0 0 15,0 0 4-15,0-1 1 0,3 1 0 0,0 0 0 16,-1 2-24-16,1 3-5 0,0 0-1 0,0 0 0 16,-3 3 12-16,3 0 2 0,0 2 1 0,-3 1 0 15,0 2-9-15,3 0-1 0,-3 0-1 0,0 2 0 16,3 1-120-16,-6 0-24 0,3-1-5 0,-3 1-1 15</inkml:trace>
  <inkml:trace contextRef="#ctx0" brushRef="#br0" timeOffset="125001.14">10370 12388 806 0,'0'0'17'0,"0"0"4"0,0 0 1 0,0 0 2 15,0 0-24-15,0 0 0 0,5-3 0 0,-5 3 0 16,3-2 56-16,-3 2 6 0,3-3 2 0,-3 3 0 15</inkml:trace>
  <inkml:trace contextRef="#ctx0" brushRef="#br0" timeOffset="125682.38">10352 12372 1090 0,'0'0'24'0,"0"0"4"0,0 0 2 0,0 0 2 0,0 0-32 0,0 0 0 0,0 0 0 0,0 0 0 16,0 0 44-16,0 0 4 0,0 0 0 0,0 0 0 16,0 0-38-16,0 0-10 0,0 0 0 0,0 0-372 15,6 0-77-15</inkml:trace>
  <inkml:trace contextRef="#ctx0" brushRef="#br0" timeOffset="126846.22">10465 12234 1303 0,'0'0'28'0,"0"0"7"0,0 0 1 0,0 0 0 0,0 0-28 0,0 0-8 0,0 0 0 0,0 0 0 16,0 0 56-16,0 0 11 0,0 0 1 0,0 0 1 16,0 0-49-16,0 0-9 0,0 0-3 0,-3 3 0 15,-3 0-40-15,3 2-8 0,-3 3-1 0,3 2-1 16,-3 6-9-16,3 0-1 0,-3 0-1 0,0 0 0 16,3 0 35-16,-3 2 7 0,3-2 2 0,-3 0 0 15,0 0 21-15,0 0 4 0,3-3 0 0,0 0 1 16,0 1 24-16,3-4 5 0,-3-2 1 0,3 0 0 15,0-3-31-15,3 1-7 0,-3-4-1 0,0-2 0 0,6 0-8 0,0-2 0 16,0-1-12-16,0-5 12 16,3-3-8-16,-3 1 8 0,6-1 0 0,-3-2 0 15,0-3 0-15,3 3 0 0,-3 0 0 0,0-1 0 0,0 1 0 0,-1 3 0 16,-2-4 0-16,0 1 0 0,3 3 0 0,-3 2 8 16,0-3-8-16,-3 6 8 0,0-1-8 15,0 1 0-15,-3 5-12 0,0 0 12 16,0 0-33-16,0 0 1 0,0 0 0 0,0 5 0 0,0 1 9 0,0 2 3 15,-3 0 0-15,0 2 0 0,0-2 20 0,0 3 0 16,-3-1 0-16,3 1 8 0,0-3 2 0,0 2 0 16,-3 1 0-16,3 0 0 0,0-3 7 0,0 2 2 15,1 3 0-15,-1-2 0 0,0-3-19 0,3 2 10 0,0-2-10 0,0 0 8 16,0-2-8-16,0-4 0 0,3 4-10 16,-3-6 10-16,3 2-16 0,2-2 4 0,-2-2 0 0,3-1 0 15,0-2 12-15,0-1 0 0,0 1 9 0,0-3-9 16,0 3 14-16,3 0-3 0,-3-1-1 0,0 1 0 15,0 0-10-15,0 2 0 0,0 0 0 0,-3 1 8 16,-3 2-8-16,3-3 0 0,-3 3 0 0,0 0 0 16,0 0 0-16,0 0 0 0,3 5 0 0,-3-2 0 15,0 2 0-15,0 1 0 0,0-1 0 0,0 0 0 16,0 3 0-16,-3-3-9 0,6 3 9 0,-6 0 0 16,3 0 0-16,0-2 0 0,-3 1 0 15,3 1 0-15,0 0 0 0,0-2 9 0,3 2 1 0,-3-3 0 16,3 0 6-16,0-2 0 0,0 2 1 0,3 0 0 15,0-2-17-15,-3 0 0 0,3-1-8 0,0 1 8 16,-1-3 0-16,1 3 18 0,-3-3-2 0,3 0-1 16,0 0 1-16,0 2 0 0,-3-2 0 0,0 0 0 0,3 3-16 0,-3 0 0 15,0-1 0-15,-3-2 0 0,0 0 0 0,0 3 0 16,3-1 8-16,0 1-8 0,-3 2 37 0,0-2 5 16,0 2 1-16,0 1 0 0,0-1-14 0,-3 3-2 15,3 2-1-15,-3 1 0 0,0 0-16 0,0 2-10 16,0 0 12-16,0 3-12 0,0-3 0 0,0 0 0 15,0-2 0-15,0 0 0 0,-3-1 0 0,3 1 0 16,-3-3 0-16,0 0 0 16,1 0-28-16,-1-1-4 0,0 1 0 0,0-2 0 0,0-4 17 0,0 4 3 0,3-4 1 15,-3-2 0-15,6 0-4 0,0 0-1 0,-6-2 0 16,3-4 0-16,0-2 4 0,0 0 0 16,-3-2 0-16,6-1 0 0,-3 1 12 0,3-3 0 15,0 2 0-15,0-2 0 0,3-3 0 0,0 5 0 0,0-2 0 16,0 2 0-16,0 1 0 0,0 2 13 0,3 3-1 0,-3-1 0 15,3-2 9-15,-3 3 2 0,3 0 0 0,0 0 0 16,0-1-12-16,0 1-3 16,0 0 0-16,-1-1 0 0,1 1-8 0,-3 0 8 0,3 2-8 0,-3-2 8 15,0 2-8-15,0 1 0 0,0-1 0 0,-3 3 0 16,0 0-9-16,0 0-4 0,3-3-1 0,-3 3 0 16,6 0-114-16,-3-2-24 0,-3 2-4 0,3-3 0 15</inkml:trace>
  <inkml:trace contextRef="#ctx0" brushRef="#br0" timeOffset="126996.35">10828 12367 1267 0,'0'0'28'0,"0"0"5"0,0 0 2 0,0 0 1 0,0 0-36 0,0 0 0 0,0 0 0 0,0 0 0 16,3 2-65-16,3 1-20 0</inkml:trace>
  <inkml:trace contextRef="#ctx0" brushRef="#br0" timeOffset="127161.17">10926 12486 1832 0,'0'0'40'0,"0"0"9"0,0 0 2 0,0 0 0 0,0 0-41 0,0 0-10 0,0 0 0 0,0 0 0 15,0 0 45-15,0 0 7 0,0 0 2 0,0 0 0 32,6 5-174-32,-3 0-34 0</inkml:trace>
  <inkml:trace contextRef="#ctx0" brushRef="#br0" timeOffset="128614.66">11301 12065 1076 0,'0'0'24'0,"0"0"4"0,0 0 2 0,0 5 0 0,0 1-30 0,0-1 0 15,0 0 0-15,3 3 0 0,-3 0 27 0,3 3-1 16,-3-3 0-16,3 5 0 0,3 0-26 0,-3 0 8 16,6 3-8-16,-3 0 0 15,3 3-21-15,-3-1-10 0,3 3-1 0,-3 0-1 16,3 1-58-16,-3-1-11 0,0 0-2 0</inkml:trace>
  <inkml:trace contextRef="#ctx0" brushRef="#br0" timeOffset="129030.26">11337 12060 660 0,'-6'-16'18'0,"3"8"6"0,-3 3-24 0,3-6 0 0,0 3 0 0,0 0 0 16,3 3 37-16,0-3 3 0,0 3 1 0,0-1 0 16,0 6-19-16,0-5-4 0,0 5-1 0,0 0 0 15,3-5 29-15,3 2 6 0,0 0 0 0,-3 1 1 16,3 2 9-16,3 0 2 0,-3 2 0 0,0-2 0 16,0 3-52-16,0 0-12 0,0-1 0 0,0 1 0 0,0 0 33 0,-4-1 4 15,4 1 1-15,-3 0 0 0,3-1-10 0,-3 1-1 16,0 0-1-16,0-1 0 15,0 1-26-15,3 0 0 0,-3-1 0 0,0 1 0 0,0 2-12 0,0-2-7 16,0 2-1-16,0-2-1 0,0 5 21 0,3-3 0 16,-3 0 0-16,3 3 0 0,-3 0 0 0,0 0 0 15,3 3 0-15,-3-1 0 0,3 1 20 0,0-1-2 16,0 1 0-16,-3 2 0 0,3-2-18 0,0 2-11 16,0 0 2-16,-4 0 0 0,4-2 9 0,0 2-10 15,-3 0 10-15,0-2-10 0,0 2 10 0,3-5 0 16,-6 3 0-16,3-3 0 0,0 0-17 0,-3-3-2 0,0 0 0 0,0 1 0 31,0-4-45-31,0-2-10 0,-3 3-2 0,0-1-460 0</inkml:trace>
  <inkml:trace contextRef="#ctx0" brushRef="#br0" timeOffset="129180.81">11423 12266 907 0,'0'0'20'0,"0"0"4"0,-3-5 0 0,0 2 2 0,3 3-26 0,0-5 0 0,0 0 0 0,0-3 0 15,0 2 43-15,3-2 3 0,0 3 1 0,0-3 0 16,-3 0-12-16,6 0-3 0,-3 0 0 0,3 0 0 16,-3 0-19-16,3 1-4 0,0-1-1 0,-3-3-545 15</inkml:trace>
  <inkml:trace contextRef="#ctx0" brushRef="#br0" timeOffset="129476.04">11533 11893 1267 0,'0'0'28'0,"0"0"5"0,0 0 2 0,0 0 1 0,0 0-36 0,0 0 0 16,0 0 0-16,0 0 0 0,0 0 0 0,0 0 0 16,-3 3 0-16,-3 2 0 15,3 3-44-15,0 0-16 0,0 0-4 0,1 2 0 16,2 1-51-16,-3 0-10 0,3 2-3 0,0-3 0 15,3 6 72-15,-3 0 15 0,2 0 2 0,4 5 1 0,-3-2 61 0,3 4 12 0,0-1 2 0,3 1 1 16,0 1 7-16,0 0 2 0,0 0 0 0,3 0 0 16,-3-3-1-16,0 3 0 0,0-3 0 0,0 3 0 15,0-6-35-15,0 1-11 0,2-3 0 0,-5-3 0 32,0-3-59-32,0-2-18 0,0-2-4 0,0-6-1 15,-6 0-2-15,0 0 0 0,0-6 0 0,-3-4 0 0,0-1 64 0</inkml:trace>
  <inkml:trace contextRef="#ctx0" brushRef="#br0" timeOffset="130134.27">11513 11957 1036 0,'0'-8'23'0,"-3"0"5"0,-3-3 0 0,3 3 1 0,0-2-29 0,0 2 0 0,3 2 0 0,-3 1 0 16,3 5 44-16,0 0 2 0,0 0 1 0,0 0 0 16,0 0-25-16,0 0-5 0,0 0-1 0,3-3 0 15,-3 3-16-15,6-2 0 0,0 2 0 0,0 0 0 0,-4 0 36 0,4 0 0 16,-3 0 0-16,3 0 0 0,-3-3-28 0,-3 3-8 15,6 0 0-15,-3-3 0 0,3 3 12 0,0-2-12 16,-3 2 12-16,3 0-12 0,-6 0 23 0,3-3-3 16,3 3 0-16,-3 0 0 0,3 0-20 0,0 0 0 15,0 3 0-15,-3-1 0 0,3 1 0 0,-3 0 0 16,3 2 0-16,-3-2 0 0,3 5 0 0,0 0 0 16,0-1 0-16,0 4 0 0,-1 0-11 0,1 2-6 15,3 0-2-15,-3 0 0 0,0 3 11 0,3 0 8 16,0 0-12-16,0 2 12 0,0 1 13 0,0 2 10 15,-3-2 1-15,3 2 1 0,3-3-40 0,-6 4-8 0,3-4-1 16,-6 1-1-16,3-4 25 0,-3-1 0 0,2 2 0 16,-2-6 0-16,0 1-15 0,-3-1 3 0,3-2 0 0,0-2 0 31,-3-4-75-31,0 3-14 0,0-5-3 0,0 0-1 16,0 0-24-16,0 0-5 0,-6-5-1 0,-3 0 0 0,1 0 102 0,-1-3 20 0,3 0 4 0,-6 0 1 15,3 0 52-15,0 0 12 0,-3 0 1 0,0-3 1 16,3 3-5-16,0 1-1 0,0 1 0 0,0-2 0 15,3 0 1-15,-3 3 0 0,4 0 0 0,-1-1 0 16,0 4-22-16,3-3-5 0,-3 2-1 0,3 0 0 16,3 3-25-16,-6-2 0 0,6 2 0 0,0 0 0 15,0 0 0-15,0 0 13 0,0 0 0 0,0 0 0 16,0 0 7-16,3-6 2 0,-3 1 0 0,3 2 0 0,3-2-22 16,-3 0 8-16,3 0-8 0,-3-1 0 15,3 4 0-15,-3-4 0 0,2 4 0 0,1-4 0 0,0 4 0 0,0-1 0 16,-3 0 0-16,0 1 0 15,3 2 0-15,-6 0 0 0,0 0 0 0,0 0 0 0,0 0 0 0,0 0 0 16,0 0 0-16,3-3 0 0,-3 3 0 0,0 0 0 16,0 0 0-16,0 0 0 15,0 0-48-15,0 0-15 0,0 0-2 0,-3 5-1 16,-3 1 3-16,3-1 1 0,0 0 0 0,-3 1 0 0,3-1 46 0,-3 0 16 16,3 0-9-16,-2 1 9 0,2-1-10 0,0 0 10 15,0 1-12-15,0-1 12 0,0 0-16 0,3 0 3 16,0-2 1-16,0-3 0 0,0 0 42 0,0 0 9 15,3 3 1-15,-3-3-280 0,3 0-56 0</inkml:trace>
  <inkml:trace contextRef="#ctx0" brushRef="#br0" timeOffset="130332.81">11748 11933 1036 0,'0'0'23'0,"0"0"5"0,0 0 0 0,0 0 1 0,-3 2-29 0,-3 1 0 0,6-3 0 0,0 0 0 16,0 0 57-16,0 0 6 0,0 0 1 0,0 0 0 16,0 0-103-16,0 0-20 0,3-5-4 0,3 2-1 15,0-2 64-15,0-1 0 0,0-1 0 0,2-4 10 16,-2 3 11-16,3-3 3 0,-3 1 0 0,3-1-353 16,-3 1-71-16</inkml:trace>
  <inkml:trace contextRef="#ctx0" brushRef="#br0" timeOffset="130818.2">11870 11697 1267 0,'0'0'28'0,"0"0"5"0,0 0 2 0,0 0 1 15,0 0-36-15,0 0 0 0,0 0 0 0,-3 6 0 0,-3-4 22 16,3 1-2-16,-3 2-1 0,3-2 0 0,3-3-6 0,-3 5-1 16,-3 0 0-16,3 1 0 15,3-4-34-15,-3 4-7 0,0-1-2 0,0 3 0 0,3-3 76 0,-3 3 15 16,3 0 4-16,-3 0 0 0,3 2-52 0,0 1-12 15,0 2 0-15,3 1 0 0,-3-1 54 0,3 3 8 0,-3 0 2 16,3 2 0-16,0 3-52 0,0 0-12 16,0-2 0-16,0 2 0 0,0-2 0 0,0-1 0 0,-3 1 0 0,3-1 0 31,-3 1-48-31,3-1-13 0,-3-2-3 0,0 0 0 0,0-3 32 0,0-2 5 0,0-1 2 0,0 1 0 31,0-6-23-31,0 0-4 0,0-5 0 0,0 0-1 16,0 0-8-16,0 0-2 0,-3-5 0 0,3-3 0 15,-3-2 25-15,3-1 5 0,0-2 1 0,0 0 0 16,0-3-31-16,0 3-5 0,0-1-2 0,3 1 0 0,0 0 82 0,0 0 16 0,0 2 3 0,0 0 1 16,0 1 40-16,3 2 8 0,0 0 1 0,0 0 1 15,-3 0-14-15,5 3-2 0,-2-3-1 0,3 3 0 16,0-1-52-16,0 4-13 0,0-1 0 0,0 0 0 16,3 1 0-16,-3 2-15 0,0 0 3 0,0 0 1 15,-3 0 28-15,3 2 6 0,0-2 1 0,-3 3 0 16,0 0 11-16,-1 2 2 0,1 0 1 0,-3 1 0 0,0-1-2 15,0 3-1-15,0-3 0 0,-3 3 0 0,0 3-17 0,0-3-3 16,0-1-1-16,0 1 0 0,-3 0-14 0,0 3-18 16,0-3 4-16,-3 2 1 15,0 1-19-15,1 0-4 0,-1-3-1 0,-3 2 0 16,3-2-10-16,-3 3-1 0,0-3-1 0</inkml:trace>
  <inkml:trace contextRef="#ctx0" brushRef="#br0" timeOffset="130963.54">11816 11864 1370 0,'3'-11'39'0,"-3"6"8"0,0 0-38 0,3-1-9 0,0 1 0 0,0 0 0 15,3 0 92-15,-3 2 17 16,0 0 3-16,3 3 1 16,3 0-141-16,-3 0-29 0,0 3-6 0,3 0-1 0</inkml:trace>
  <inkml:trace contextRef="#ctx0" brushRef="#br0" timeOffset="131352.54">12254 11769 1404 0,'0'0'31'0,"0"0"6"0,0 0 2 0,0 0 0 0,0 0-31 0,0 0-8 0,0 0 0 0,6 2 0 31,-3 4-56-31,0-4-12 0,0 4-2 0,-3-4-1 0</inkml:trace>
  <inkml:trace contextRef="#ctx0" brushRef="#br0" timeOffset="131526.59">12346 11914 1146 0,'0'0'32'0,"0"0"8"16,0 0-32-16,0 0-8 0,0 0 0 0,0 0 0 15,3 3 48-15,3-1 9 0,-3 4 2 0,0-1 0 16,0 3-59-16,0 0-14 0</inkml:trace>
  <inkml:trace contextRef="#ctx0" brushRef="#br0" timeOffset="132818.16">12519 11472 918 0,'0'0'20'0,"0"0"4"0,0 6 0 0,-3-1 3 0,3 0-27 0,0 1 0 16,0-1 0-16,0 3 0 0,3-3 83 0,-3 0 11 16,3 6 2-16,0-1 1 0,3 1-69 0,-4 0-13 0,4-1-3 0,0 1-1 15,0-3-11-15,-3 2-16 0,6-2 4 0,-6 0 1 16,3-2 60-16,0 1 12 15,0-1 3-15,-3-1 0 0,0 0-52 0,0 1-12 0,0-4 0 0,0 4 0 16,0-4 0-16,0 3 0 0,-3-2 0 0,3 2 0 16,-3 1 0-16,0-1 0 0,0-2 0 0,-3 2 0 15,3 0 0-15,0 1 0 0,-3 1 0 0,3-1 0 16,-3-1 0-16,0 0 0 0,0 1 0 0,0-1 0 16,3 0 0-16,-3 1 0 0,0 1 0 0,3-1 0 15,0-4 16-15,0 4 0 0,0-1 0 0,0 0 0 16,3 1-16-16,0-1 8 0,0 3-8 0,0-3 0 15,0 0 0-15,3 1 0 0,0-1 0 0,0 0 0 16,0 1 0-16,0-4 0 0,0 3 0 0,3-2 0 16,-3 2-18-16,2-2-3 0,-2 0-1 0,0-3 0 0,0 2-2 0,-3 1 0 15,3-3 0-15,-3 3 0 0,0-1 13 16,-3-2 3-16,0 0 0 0,0 0 0 0,3 3 8 0,-3-3 11 16,3 3-3-16,0-1 0 0,0 4 9 0,-3-6 2 15,0 2 0-15,0 3 0 16,0-2-19-16,0 2 0 0,0 1 0 0,0-1 0 0,0 3 0 0,3 0-9 15,-3 0 9-15,3 0 0 0,-3 0 0 0,3 2 0 16,0 1 0-16,0-1 8 0,3 1-8 0,0 2-15 16,0 0 4-16,0 1 1 0,3 4-5 0,-3-2-1 15,3 3 0-15,0-1 0 16,0 3-25-16,-1 3-6 0,1-3-1 0</inkml:trace>
  <inkml:trace contextRef="#ctx0" brushRef="#br0" timeOffset="145143.84">9989 10261 806 0,'0'0'17'0,"0"0"4"0,0 0 1 0,0 0 2 15,0 0-24-15,-3-3 0 0,3 3 0 0,-6-3 0 16,6 3 56-16,-6-2 6 0,6 2 2 0,-6 0 0 0,6 0-20 0,-6-3-4 16,6 3-1-16,-6 3 0 0,6-3-19 0,-3 2-3 15,-3 1-1-15,3 2 0 0,-3 0-16 0,3 1 0 16,0 2-11-16,0 2 11 15,0 1-16-15,0-1 3 0,0 4 1 0,0-1 0 0,0 3 2 0,3 2 1 16,0 3 0-16,-3 1 0 0,3-4 9 0,-3 3 0 16,3 1 0-16,0-4-8 0,0 1 8 0,0-1 0 15,0 1 10-15,3-1-10 0,-3 1 0 0,0-3 0 16,0-3 0-16,3 3 0 0,-3-3 0 0,0-3 0 16,0 1 0-16,0 0 0 0,0-3 0 0,0-3 0 15,3 0 0-15,-3-2 0 16,0-3-17-16,0 0-10 0,0 0-1 0,0 0-1 15,0 0-44-15,0 0-9 0,0 0-2 0,0 0 0 16,-3-8 14-16,3 0 2 0</inkml:trace>
  <inkml:trace contextRef="#ctx0" brushRef="#br0" timeOffset="145399.94">9861 10605 964 0,'0'0'21'0,"-3"0"5"0,-3 0 1 0,0 2 0 0,6-2-27 0,-3 0 0 0,-3 0 0 0,6 0 0 15,-6 3 44-15,6-3 3 0,-6 0 1 0,6 0 0 16,-3 0-23-16,3 0-4 0,-6 2-1 0,6-2 0 15,-3 3-10-15,3-3-2 0,-3 5-8 0,3 1 12 16,-3-1-22-16,3 3-5 0,3 0-1 0,-3 2 0 16,3 1-20-16,0 0-4 0,0 2 0 0,3-3-1 15,-3 1 21-15,3 0 4 0,3-1 0 0,-3-2 1 16,3 0 15-16,-3 0 0 0,2-3 12 0,-2 1-12 0,3-4 24 0,-3 1-1 16,3-1-1-16,0 1 0 0,0-6 6 0,-3 3 0 15,3-2 1-15,0-3 0 0,0-1 11 0,-3-2 3 16,3 0 0-16,-3-5 0 0,3 3-35 0,-1-4-8 15,1-2 0-15,3-2 0 16,-3 5-23-16,0-6-3 0,0 3-1 0</inkml:trace>
  <inkml:trace contextRef="#ctx0" brushRef="#br0" timeOffset="146565.07">11486 9768 1267 0,'0'0'28'0,"0"0"5"0,0 0 2 0,0 0 1 15,0 0-36-15,0 0 0 0,0 0 0 0,0 0 0 16,0 0 32-16,0 0-1 0,0 0 0 0,0 0 0 0,0 0-13 0,-3 6-2 16,0-1-1-16,-3 0 0 0,3 1-15 0,0 2-8 15,0-3 8-15,-3 5-13 16,3 1-21-16,-3 0-4 0,3 2-1 0,-3 3 0 0,0 0 39 0,0 2 0 15,0 1 0-15,-3-1 0 0,3 3 17 0,-3 0 11 16,0 3 3-16,-2 0 0 16,-4 3-31-16,0-4 0 0,3 1 0 0,-3-3 0 0,0 3 0 0,3-3 0 15,0 0 0-15,-3 1 0 0,7-4 0 0,-4 1 0 16,6-3 0-16,-3-1 0 0,3-4 0 0,0 2 0 16,0-5 0-16,0 0 0 0,6 0-12 0,-3-3 0 15,0 1 1-15,0-4 0 16,3-2-45-16,0 0-10 0,0 0-2 0,0 0 0 15,0 0 13-15,0 0 3 0,0-10 0 0,3 2 0 0,-3-3 34 0,0 1 7 16,0-4 2-16,0 4 0 0,3-3-2 0,-3 2 0 0,0 0 0 16,-3 3 0-16,3-2 43 0,0 2 8 0,0 0 1 0,0 0 1 15,-3 0 17-15,3 3 3 0,-3 0 1 0,0-1 0 16,3 6-36-16,0 0-7 0,0 0-2 0,-3-5 0 16,3 5 24-16,0 0 5 0,0 0 1 0,0 0 0 15,-3-3-33-15,3 3-7 0,0 0 0 0,0 0-8 16,0 0 0-16,0 0 0 0,0 0-12 0,0 0 3 15,-6 3-6-15,6-3-1 0,0 0 0 0,-3 3 0 16,0 2-12-16,0 0-2 0,0 0-1 0,0 1 0 16,3 2 39-16,-3-3 8 0,0 3 2 0,3 0 0 15,0-3-18-15,0 3 0 0,0 0 0 0,0 0 0 16,0 3 0-16,3-4 0 0,-3 1 0 0,3 0 0 16,0 0 0-16,0 0 0 0,3 0 0 0,-3-3 0 0,3 3 11 0,0-2-11 15,0-4 10-15,-3 1-10 0,3 0 8 0,3-1-8 16,-3-2 0-16,3 0 0 0,-3-2 9 15,3-1-9-15,0 0 8 0,-1-2-8 0,4 0 0 0,-3-3 0 16,3 0 0-16,0 0-11 0,0 0 11 0,3 0-13 16,-3 0 5-16,0 0 8 15,0 0-45-15,0 0-2 0,-1 0 0 0,-2-2-498 0</inkml:trace>
  <inkml:trace contextRef="#ctx0" brushRef="#br0" timeOffset="149517.54">13203 12290 997 0,'0'0'21'0,"0"0"5"16,0 0 1-16,6 3 2 0,-3-1-29 0,3 3 0 0,-3 1 0 0,6-4 0 0,-3 4 35 15,3 2 1-15,0-6 0 0,0 4 0 16,0-4-36-16,3 4 0 0,-1-4 0 0,4 1 0 0,3-1-18 0,0 1-4 16,3 0-1-16,0-1 0 0,6 4 35 0,-1-4 6 15,1 1 2-15,0 0 0 0,0-1-20 0,-1 1 0 16,4 0 0-16,-3-1 0 16,6-2 12-16,0 0-2 0,-1 3 0 0,7 0 0 0,-3-3-10 15,2 2 0-15,-2-2 0 0,3 0 0 0,-1 0 8 0,1 0 2 16,0 3 1-16,6-3 0 0,-1 0 0 0,4 0 0 15,2 0 0-15,-2 2 0 0,0 1-3 0,5 0 0 16,1-1 0-16,-1 1 0 0,7-3-8 0,-4 3-9 16,-2-3 9-16,0 0-13 15,2 0-13-15,1 0-2 0,2-3-1 0,-2 0 0 0,-1 1 20 0,1-4 9 0,-1 1-8 0,1 0 8 16,6-3-10-16,-4 0 10 0,-2-3-12 0,-1 1 12 16,4-6 0-16,-1 3 0 0,1-1 8 0,-1-1-8 15,-2-1 0-15,2-3 0 0,-2 1 0 16,0-3 0-16,-1-3 12 0,4 0-3 0,-1-3-1 0,-5 4 0 15,-1-4 4-15,-2 1 0 0,-3 2 0 0,2 0 0 16,-2 0 25-16,-1-2 6 0,1 2 1 0,-3 0 0 16,-7 0-16-16,1 1-4 0,3-4 0 0,-4 3 0 15,1 0 13-15,0-2 3 0,-1 2 0 0,1-2 0 16,-3 2-26-16,-3 0-5 0,-1 0-1 0,-2 3 0 16,3-3-8-16,-6 3-11 0,2 0 3 0,-2 0 0 15,-3 0-20-15,3 2-3 0,-3 1-1 0,-1 2 0 16,1 0 7-16,-3 3 1 0,-3-3 0 0,-6 3 0 15,3 2-29-15,-3 0-6 0,-3 1-1 16,0 2-308-16,-4 0-61 0</inkml:trace>
  <inkml:trace contextRef="#ctx0" brushRef="#br0" timeOffset="163904.12">19579 12105 731 0,'0'10'20'0,"0"-4"6"0,0-1-26 0,0 0 0 15,3-2 0-15,-3-3 0 0,0 0 43 0,0 0 3 0,-3 5 1 0,3-5-408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25:33.197"/>
    </inkml:context>
    <inkml:brush xml:id="br0">
      <inkml:brushProperty name="width" value="0.05292" units="cm"/>
      <inkml:brushProperty name="height" value="0.05292" units="cm"/>
      <inkml:brushProperty name="color" value="#FF0000"/>
    </inkml:brush>
  </inkml:definitions>
  <inkml:trace contextRef="#ctx0" brushRef="#br0">21407 10851 565 0,'12'0'12'16,"-10"0"2"-16,4-3 1 0,3-2 2 0,0-1-17 0,0 1 0 0,3 0 0 0,-3-3 0 0,3 0 31 0,3-3 2 16,-3 1 1-16,3-4 0 0,-3 1-21 0,2 0-4 15,1-3-1-15,3 0 0 0,-3-5-8 0,3 0 0 16,0 2 0-16,-3-2 0 0,3-3-24 0,-4 1 0 15,1 1 0-15,0-1 0 16,0-4-1-16,0 3-1 0,-3 1 0 0,3-4 0 0,-3 1 26 0,0-1 0 16,-1 1 9-16,1-1-9 0,0-2 16 0,-3 0-3 0,3 0-1 0,0 3 0 15,-3-4 29-15,0-1 6 16,0 4 1-16,0-2 0 0,0 3-5 0,0-1-1 16,0 1 0-16,-4-3 0 0,1 0-8 0,-3-1-2 0,3 1 0 0,-3 0 0 15,3 0-4-15,-3 0-2 0,0 3 0 0,0-4 0 16,0 1-26-16,0 0 0 0,-3-3 8 0,3 1-8 15,-3-4 9-15,0 1 0 0,0 0 0 0,0-1 0 16,0 1-9-16,0 2 8 0,-3-2-8 0,0-1 8 16,0 3-8-16,0-2 0 0,-3 0 0 0,0 2 0 15,-3-2 0-15,3 4 0 0,-2-1 0 0,-4 2 0 16,3-1 0-16,-3 1 0 0,3 3 9 0,-3 2-9 16,0-2 44-16,0-1 4 0,-3 1 0 0,3 2 1 15,-3 0-9-15,1 0-3 0,-1-2 0 0,0 2 0 16,-3-2-8-16,0 2-1 0,0-3-1 0,-3-2 0 15,1 5-11-15,-1-5-1 0,0 3-1 0,-3-3 0 16,0 0 0-16,0-1 0 0,-2 1 0 0,2-2 0 0,0-1-24 0,-3 3-5 16,0-3-1-16,1 3 0 15,-1 0 7-15,-3 2 1 0,-3 1 0 0,1 2 0 16,-1 0 8-16,0 0 11 0,-3 3-3 0,7-3 0 0,-4-5-8 0,0 8 0 16,0 0 0-16,1 3 0 0,-4-1 9 0,0 0-9 15,1 4 10-15,-4-1-10 0,3-3 8 0,3-7-8 16,-2-6 0-16,-1 13 0 0,3 12 0 0,-3 1-8 15,1-4-1-15,-4 2 0 0,0-3 9 0,-2 3 0 16,5 0 0-16,-3 0-8 0,4 0 8 0,-4-2 9 16,0 2-1-16,0 0-8 0,-5 0 12 0,2 3-4 0,-2-1 0 15,-1 1-8-15,0 0 8 0,4 0-8 0,-1-1 0 0,-6 6 0 16,1 3 0-16,2 0-12 0,-3-1 0 0,1 1 0 16,2-1 12-16,0 4-9 0,-2 4 9 0,2-2-8 15,0 3 8-15,1-1 0 0,-4 1 0 0,4 0 0 16,2 2 0-16,0 0 0 0,1 3 0 0,-1 0 0 15,0 0 0-15,1 0-10 0,-1 2 10 0,0 1 0 16,1 2 0-16,2 3 0 0,0 2 0 0,0-2 0 16,4-3 0-16,-1 3 0 0,0-3 0 0,-2 5 0 15,-1 1 0-15,3-1 0 0,0 3 0 0,7 1 0 16,-4-1-8-16,3 5 8 0,3 0 0 0,1 1 0 16,2 2-11-16,-3 0 11 0,3-3-10 0,0 1 10 15,1 4-20-15,-1 1 1 0,0 2 1 0,3 1 0 16,3 2 2-16,-3-3 0 0,4 0 0 0,2 3 0 15,0-2 16-15,3 2 0 0,3-3 0 0,0 0 0 16,3 1 0-16,3-4 9 0,0 4-1 0,3-1 0 0,3 0 8 16,3-2 2-16,0 2 0 0,3 3 0 0,0 0-18 0,3 3 0 15,3-3 0-15,0 3 0 0,2-3 0 0,1 2-19 16,0 4 4-16,0-1 1 0,3 3 14 0,0-3 0 16,-1 3 0-16,1-3 0 0,0-5 8 0,-3 3 5 15,3-1 1-15,0 1 0 0,2 0-26 0,-2-3-4 16,0-3-2-16,3-2 0 0,0-1 5 0,0-4 1 15,-1-1 0-15,1-2 0 0,3-3 12 0,-3-3 0 16,0 1 0-16,-1-3 10 16,4 0-10-16,-3-3 12 0,-3 0-12 0,3-5 12 0,0 0-12 0,2-3 0 15,-2-3-12-15,0 1 12 16,-3-6-108-16,0 3-15 0</inkml:trace>
  <inkml:trace contextRef="#ctx0" brushRef="#br0" timeOffset="562.22">18638 10041 1146 0,'6'8'32'0,"0"-3"8"0,3 3-32 0,3 0-8 16,0 0 0-16,3 3 0 0,0-1 22 0,3 1 3 15,0 2 1-15,-1 0 0 0,1 3-6 0,0-3-2 16,3 3 0-16,-3-3 0 0,3 6-18 0,-1-3 0 15,4 2 0-15,-3 1 0 0,3-1 0 0,0 4-16 16,0-1 4-16,2 3 0 0,-2-3-7 0,-3 0-1 16,3 0 0-16,-3 0 0 15,-3 0-8-15,2 1-3 0,-2-4 0 0,0 1 0 0,-3-1 31 0,0 1 0 16,0-4 0-16,-3 1 0 0,0-5 20 0,-1 2 0 16,1 0 0-16,-3 1 0 0,0-1 32 0,0 0 6 0,-3-2 2 0,0-3 0 15,-6 2-36-15,3-2-6 0,-3 0-2 0,0-3 0 16,-3 3 10-16,3 0 2 0,-3-2 0 0,-3-1 0 15,3 0-4-15,-3 0-1 0,0-2 0 0,-3 2 0 16,3-2 1-16,-3 0 1 16,0-3 0-16,-2 2 0 0,2-2-15 0,-3 0-10 0,-3 0 12 0,3 0-12 15,-6-2 0-15,0-1 0 0,0 0 0 0,-2 1 0 16,-4-4 8-16,-3 1 5 0,0 0 1 0,-3 2 0 16,1-2-30-16,-1 0-5 0,0-1-2 0,-3 1 0 15,4 0 23-15,-4-3 0 0,-3 2 0 0,0 1 8 16,-2 0-8-16,-1-3 0 0,3 0 0 0,1-3-490 15,2 1-100-15</inkml:trace>
  <inkml:trace contextRef="#ctx0" brushRef="#br0" timeOffset="20459.88">14447 12012 1422 0,'0'0'40'0,"0"0"9"16,0 0-39-16,0 0-10 0,0 0 0 0,0 0 0 0,0 0 61 0,0 0 11 16,-3 3 1-16,3-3 1 0,-3 2-53 0,0-2-10 15,3 0-3-15,-5 3 0 0,2 0-8 0,0-1-14 0,0 4 3 0,0-1 1 16,0 0-10-16,0 0-1 0,3 1-1 0,-3 2 0 31,3 0-14-31,0 2-2 0,-3 1-1 0,3 2 0 16,0 0 10-16,0 3 1 0,0 0 1 0,3 3 0 0,-3-1 17 0,0 1 10 0,0-1-12 0,3 6 12 15,-3 0 0-15,0 2 0 0,0-2 0 0,0 2 0 16,0-2-12-16,0 3 4 0,-3-1 8 0,3 1-13 16,0-4 13-16,-3 1 0 0,3-3 0 0,0 1 0 15,-3-1 0-15,3-3 0 0,-3 1 0 0,3-1 0 16,-3 1 0-16,3-3 0 0,-3 0 0 0,3-1 0 16,-3-1-32-16,3-4-4 0,-3 1-1 0,3-3 0 0,0 0 21 15,-3-3 4-15,3 0 0 0,0-5 1 16,0 0 11-16,0 0 0 0,0 0 0 0,0 0 8 0,0 0-22 15,0-5-4-15,0-3-1 0,0-2 0 0,0-4 19 0,0 1 0 16,3-3 0-16,0 0 0 16,0 3 18-16,0-3 7 0,0 3 2 0,3 0 0 0,-3 2-27 0,3 1 0 15,-3-1 0-15,6 3 0 0,-3 0 8 0,-1 0-8 16,4 3 8-16,0 0-8 0,0 2 21 0,0 0-1 16,0 1 0-16,0 2 0 0,0 0-4 0,0 0-2 15,3 0 0-15,-3 2 0 0,0 1-14 0,0 2 0 16,0-2 8-16,-1 2-8 0,1-2 0 0,-3 2 0 15,0 3 0-15,-3-3 0 0,3 1 0 0,-3-1 0 16,-3 0 0-16,3 1 0 0,-3-1 0 0,-3 0 0 16,3 3 0-16,-3-3 0 0,0-2 0 0,-3 2 0 15,3 1 0-15,-6-1 0 0,3-2 24 0,-3 2 11 0,1-3 2 16,-4 4 1-16,0-1-27 0,3-2-11 0,-3-1 8 0,3 4-8 16,-3-4 0-16,3 1 0 0,0 0 0 15,3-1 0-15,-3 3 0 0,3-2 0 0,0 0 0 0,3 2-11 16,0-2-5-16,3-3-2 0,-2 5 0 15,2-5 0 1,0 5-80-16,0-5-16 0,2 8-3 0,-2-8-1 0</inkml:trace>
  <inkml:trace contextRef="#ctx0" brushRef="#br0" timeOffset="20912.7">14840 12660 1036 0,'0'0'23'0,"0"0"5"0,0 0 0 0,0 0 1 0,0 0-29 0,0 0 0 15,0 0 0-15,0 0 0 0,0-5 57 0,-3 0 6 16,0-1 1-16,3 1 0 0,-3-3-52 0,-3 3-12 16,3 0 0-16,-2-1 0 15,2 4 0-15,-3-4 0 0,0 1 0 0,-3 0 0 0,6 0 0 0,-3 2 0 16,0 0 0-16,0 3 0 15,0-2 0-15,0 2 11 0,0-3-11 0,3 3 10 0,-3 3-10 0,3-1 0 16,-3 1-10-16,3 2 10 0,-3 0-15 0,3 1 3 16,3 2 1-16,-3 0 0 0,3 0 11 0,0 2 16 15,0 3-4-15,0-2-1 16,3 2-35-16,-3 0-8 0,3 1 0 0,3-4-1 0,-3 1 53 0,3-1 10 0,-3-4 2 0,3-1 1 16,0 0-33-16,-6-5 0 15,6 3 0-15,-6-3 0 0,0 0 0 0,6 0 0 0,-6 0 0 0,9-5 0 16,-3-1 0-16,3 1 0 0,-3-3 0 0,-3 0 0 15,3 0 0-15,-3-2 0 0,0-4 0 0,0 4 0 32,-1-1-44-32,1 1-16 0,0-1-4 0,-3 1 0 0,3 4 52 0,0-2 12 0,0 3 0 0,-3 5 0 15,0 0 0-15,0 0 0 0,0 0 0 0,0 0 0 16,0 0 0-16,0 0 0 0,0 0 0 0,0 0 0 16,6 5 0-16,0-2 0 0,0 2 0 0,0-2-464 15</inkml:trace>
  <inkml:trace contextRef="#ctx0" brushRef="#br0" timeOffset="21246.02">15117 12613 1267 0,'0'0'28'0,"0"0"5"0,0 0 2 0,0 0 1 0,0 0-36 0,0 0 0 15,0 0 0-15,0 0 0 0,0-6 0 0,0 6 0 16,-3-5 0-16,0 0 0 0,3 5 0 0,-6-3 0 16,0 1 0-16,-3-1 0 0,0 0 0 0,3 1 0 15,-2 2 0-15,-1-3 0 0,3 6 41 0,-3-3 2 0,0 2 0 0,0 1 0 16,3 0-14-16,-3-1-2 16,0 1-1-16,3-1 0 0,-3 4-14 0,3-1-4 0,0 0 0 0,0 1 0 15,3-1-8-15,0 3 0 0,0 0 0 0,3 0 0 16,-3 0 0-16,6 2-9 15,-3-2 9-15,3 0-10 0,0 3 10 0,3-6-13 0,0 0 5 0,0 1 8 16,0-1 0-16,3-2 0 0,0-1 0 0,0-2 0 16,3 0 0-16,-3-2 0 15,0-1 0-15,3-2-452 0,-3-1-82 16</inkml:trace>
  <inkml:trace contextRef="#ctx0" brushRef="#br0" timeOffset="21845.91">15203 12197 1267 0,'0'0'28'0,"0"0"5"0,0 0 2 0,0 0 1 0,0 0-36 0,0 0 0 16,0 0 0-16,0 0 0 0,0 0 0 0,0 0 0 15,0 0 0-15,0 0 0 0,0 0 0 0,0 0 0 16,0 0 0-16,3 6 0 0,-3-1 0 0,0 0 0 15,-3 3 0-15,3 0 0 0,0 3 0 0,0-3 0 16,0 5 0-16,0 0 0 0,3 3 0 0,-3 0 0 16,0 5 0-16,0-3 0 0,0 6 0 0,0-3 0 15,0 3 0-15,0 0 0 0,0 0 0 0,0 2 0 16,0-2 0-16,0 0 0 0,0 0 0 0,0-3 0 16,0 0 0-16,0 3 0 0,0-3 0 0,-3 3 0 0,3-3 0 0,-3 0 0 15,3-5 0-15,0 0 0 0,-2-3 0 0,2-2 0 16,0-1 0-16,-3-2 0 0,3-2 0 0,-3-1 0 15,3-5 0-15,0 0 0 16,0 0 0-16,0 0 0 0,0 0 0 0,0 0 0 0,0-8 0 0,0 0 0 16,0 0 0-16,0-2 0 0,0-4 0 0,3 4 0 15,0-4 0-15,-1 1 0 0,1 3 0 0,0-4 0 16,3 6 0-16,-3-2 0 0,3 5 0 0,0-3 0 16,0 2 0-16,0-2 0 0,0 3 0 0,0 3 0 15,0-1 0-15,0 0 0 0,-3 1 0 0,3-1 0 16,-3 0 0-16,-3 3 0 0,6 0 0 0,-6 0 0 15,3 0 14-15,-3 0-4 0,3 3-1 0,-3-3 0 16,0 0 1-16,0 0 0 0,0 5 0 0,-3 1 0 16,3-1-23-16,-6 0-5 0,3-2-1 0,-3 2 0 15,0 3 19-15,0-3 0 0,0 3 0 0,0-3 0 0,3 1 0 16,-3 2 0-16,0-6 0 0,0 4 0 0,3-1 0 0,-3-2 0 16,3 2 0-16,0 0 0 0,3-5 0 0,0 0 0 15,-3 5 0-15,3-5 0 0,0 0 0 0,0 0 0 16,3 3 0-16,0 2 0 0,0-2 0 0,3 0 8 15,0-1-8-15,0-2 12 0,3 3-12 0,0-3 0 16,0 0 0-16,3-3 0 0,-3 3 0 0,3 0-8 16,0 0 8-16</inkml:trace>
  <inkml:trace contextRef="#ctx0" brushRef="#br0" timeOffset="23085.37">15498 12372 1036 0,'0'0'23'0,"3"-5"5"0,-3-1 0 0,0-2 1 0,3 3-29 0,0 0 0 0,0 0 0 0,-3-3 0 15,3 2 31-15,-3 1 0 0,0 5 0 0,0 0 0 16,0 0 1-16,0 0 1 0,0 0 0 0,0 0 0 16,0 0-77-16,3 5-16 0,0 3-4 0,0 3 0 15,-3-3 64-15,3 5 23 0,-3 3-1 0,3 0 0 16,0 2 16-16,-3 3 3 0,3 1 1 0,-3-1 0 16,3 3-85-16,0-3-17 0,-3 0-3 0,3 0-1 0,-3-2 103 15,3-4 20-15,-3 1 4 0,3-2 1 16,0-4-103-16,0 1-20 0,0-1-4 0,-3-2-1 15,3-2 0-15,-3-4 0 0,0-2 0 0,0 0 0 0,0 0 41 0,6-2 8 16,-3-4 2-16,0-2 0 0,3 3 21 0,-4-6 4 16,1 4 0-16,3-1 1 0,-6 0-13 0,6-3 0 15,-3 0 0-15,0 4 0 0,0-1 0 0,0 0 0 16,0 2 0-16,0-2 0 0,0 6 0 0,-3 2 0 16,0 0 0-16,0 0 0 0,6 0 54 0,0 0 8 0,0 2 2 0,-3 4 0 15,3 2-52-15,0-3-12 0,0 3 0 16,-3 0 0-16,3 0 0 0,-3 2 0 0,3-2 0 0,-3 0 0 15,3 0 0-15,0-3-12 0,-3 1 3 0,3-1 0 16,-3 0 65-16,2-2 14 0,-2 2 2 16,0-2 1-16,-3-3 7 0,0 0 2 0,0 0 0 0,0 0 0 15,0 0-25-15,0 0-5 0,3-5 0 0,-3 5-1 16,0-6-12-16,0 1-3 0,0 0 0 0,0-1 0 16,-3-1-21-16,0 1-5 0,0 1-1 0,1 0 0 15,-4-1-9-15,3 1 0 0,-3 0 9 0,0-1-9 16,0 4 8-16,-3-1-8 0,3 1 10 0,0-1-10 15,0 0 0-15,0 3 0 0,-3 3-13 0,3-3 4 16,3 3-39 0,-3-1-8-16,3 1-2 0,0-1 0 0,3 4-28 0,-3 2-6 0,3-3 0 15,3 3-1-15,-3-3-14 0,3 3-2 0,0-3-1 0,0 3 0 16,3 0 26-16,0-2 6 0,0 2 1 0,3-3 0 16,0-3 33-16,0 1 8 0,0 0 0 0,3-1 1 0,-3 1 56 0,5-3 11 15,-2 0 3-15,0 0 0 0,0 0 37 0,3-3 7 16,-3 3 1-16,0-2 1 0,-3-1-13 0,0 0-4 15,0 1 0-15,-3-1 0 16,0 1-8-16,0-1-3 0,-4 0 0 0,1-2 0 0,0 5-23 0,-3 0-5 16,0 0-1-16,0 0 0 0,0 0-24 0,0-5 8 15,0 5-8-15,0 0 0 0,0 0 37 0,0 0 3 16,-6-6 0-16,1 1 0 0,-4 2-13 0,3 1-3 16,-3-1 0-16,0 1 0 0,0 2-24 0,-3-3 0 0,6 3 0 15,0 0 0 1,0 0-46-16,-3 3-14 0,6-1-4 0,-3 3 0 15,3-2 16-15,0 5 2 0,0-3 1 0,3 3 0 16,3-2 13-16,-3 1 4 0,3-1 0 0,0 2 0 0,3-3 28 0,0 0 16 0,0-2-1 0,3 2-1 16,-3-2-14-16,3 0 0 0,0-1-9 0,0-2 9 15,0 0 30-15,3 0 12 0,-3 0 2 0,2-2 1 16,-2-1-45-16,0-5-13 0,0 3-1 0,-3-3 0 31,3-3-14-31,-6 3-2 0,6-2-1 0,-6 2 0 0,3-3 31 0,-3 3 0 0,0 0 0 0,0 0 0 16,0 3 34-16,-3-3 13 0,0 0 2 0,0 3 1 15,0 5-9-15,0-5-1 0,0 5-1 0,0-6 0 16,0 6-11-16,0 0-3 0,0 0 0 0,-3-5 0 16,3 5-16-16,0 0-9 0,0 0 10 0,-3-3-10 0,3 3-9 15,0 0-8-15,0 0-2 0,-6 3 0 0,0 0 7 0,3-1 0 16,0 1 1-16,3-3 0 0,-3 5 2 0,0 0 0 16,3 1 0-16,-3-1 0 0,3 3 9 0,-3-3 16 15,3 1-4-15,-3-1-1 0,3 3-11 0,0 0 12 16,0 0-12-16,0 2 12 0,0 1-12 0,0 2 0 15,0 0 9-15,0-2-9 16,0 2-24-16,0 0-10 0,0 1-2 0,0-1 0 16,3 5-36-16,-3 1-7 0,3 2-1 0,0 3-1 15,0-3 6-15,0 0 2 0,0 3 0 0,0-3 0 16,0 0-7-16,-3 3 0 0,3 0-1 0,-3 2 0 0,3 1 99 0,-3-1 20 16,-3 1 4-16,3-1 1 0,0 1 27 0,-6-4 6 15,3 1 0-15,0 0 1 0,-3-3-15 0,-3 0-3 16,3-2-1-16,-6-1 0 0,0 1-22 0,-2-3-4 0,-4 2 0 0,-3 1-1 15,3 2-8-15,-6-2-2 0,0-4 0 0,-2-4-666 16</inkml:trace>
  <inkml:trace contextRef="#ctx0" brushRef="#br0" timeOffset="3701.76">3678 7437 759 0,'0'0'16'0,"0"0"4"0,0 0 1 0,0 0 1 0,0 0-22 0,0 0 0 0,0 0 0 0,0 0 0 16,0 0 0-16,0 0 0 0,0 0 0 0,0 0 0 15,6-2 12-15,-3-1 0 0,3 3 1 0,-3-2 0 16,-3 2-13-16,0 0-18 0,0 0 4 0,9 2 1 16,-6 1 13-16,3-3 16 0,0 2-3 0,0-2-1 15,3 3-2-15,-9 0-1 16,6-3 0-16,0 2 0 0,0 1-9 0,0-3 12 0,0 0-12 0,-1 3 12 15,1-3-20-15,0 2-4 0,0 1-1 0,0-3 0 16,3 0 54-16,-6 0 11 0,6 0 3 0,-3 3 0 16,6-1-31-16,-6 1-7 0,3-3-1 0,-3 0 0 15,3 0-4-15,-3-3-2 0,3 3 0 0,-3 0 0 16,3 0-10-16,-1 3 0 0,1-3 0 0,0 0 0 16,3 3 0-16,-6-1 0 0,3 1 0 0,0-1 8 0,0-2-8 0,0 3 0 15,0-3 9-15,0 3-9 0,0-1 12 0,0 1-3 16,0-3 0-16,2 0 0 0,-5 5 3 0,3-2 0 15,3 0 0-15,0 2 0 0,-3-2-4 0,3-1 0 16,0 1 0-16,3-3 0 0,0 3 20 0,0-1 3 16,-4 1 1-16,4-1 0 0,0 1-32 0,0-3 0 15,-3 3 0-15,3-3 0 0,0 0 0 0,0 2 0 16,0-2 0-16,-4 0 0 0,1 0 0 0,3 3 12 16,-3 0 0-16,3-1 0 0,0 1-12 0,0-3 0 15,0 3 0-15,0-3-10 0,-1 0 10 0,4 2 11 16,0-2-3-16,0 0 0 0,0 3-8 0,0 0 0 15,3-3 0-15,-4 2 0 0,4-4 0 0,-3-1 0 16,3 3 0-16,0 0 0 0,-3 0 0 0,-3 3 0 0,2-3 0 0,1 0 0 16,0 0 0-16,0 0 0 0,0 0 0 0,0-3 0 15,0 3 0-15,2 0 0 0,1 0 0 0,0 3 0 16,-3-3 0-16,3 0 0 0,0 0 0 0,-1 0 0 16,1 0 0-16,0 2 0 0,0-2 0 0,0 0 0 15,-3 0 0-15,-1 0 0 0,4 0 0 0,-3-2 0 16,0-1 0-16,3 0 0 0,-3 3 0 0,3 3 0 15,-1-3 0-15,4 3 0 0,-3-1 0 0,6-2 0 16,-6 0 8-16,2-2 0 0,1 2 0 0,-3 0 0 16,0 0-8-16,-3 0 0 0,3 0 0 0,-1 0-11 15,-2 0 11-15,3 2 0 0,0 1 0 0,0-3 0 16,0 3 0-16,0-1 8 0,-1 1-8 0,4-3 8 16,0 5-8-16,-3-2 0 0,6-1 8 0,-7 1-8 0,4 0 0 15,-3-1 0-15,0-2 0 0,0 3 0 16,-3 0 0-16,2-1 0 0,1 1 0 0,0 0 0 15,0-3 0-15,0 2 0 0,6-2 0 0,-4 3 0 16,-2-1 0-16,3-2 8 0,3 3-8 0,0 0 0 0,-1-1 0 0,-2 1 8 16,0 2-8-16,0-5 0 0,-3 0 0 0,3-2 9 15,-1 2-9-15,1 0 0 0,0 2 9 0,0 6-9 16,0 8 0-16,2-11 9 0,4-7-9 0,-3-3 0 16,0 5 0-16,-3-3 8 0,2 3-8 0,-2-3 8 15,0 3-8-15,3 0 8 0,0 0-8 0,-1 0-16 16,1 3 4-16,3-3 1 0,-3 0 21 0,-1 0 4 15,4-3 1-15,0 1 0 0,0-1 2 0,0 3 1 0,-1-3 0 0,-2 1 0 16,0 2-18-16,0-3-12 16,-1 3 1-16,-2-3 1 0,6 3 18 0,-6 0 3 0,3-2 1 15,-1-1 0-15,1 3-12 0,0 0 0 0,0 0 0 0,-3 0 0 16,2 0 11-16,-5 0-3 0,6 0-8 0,-6 0 12 16,3-3-12-16,-1 3 8 15,1 3-8-15,0-3 0 0,3 0 11 0,-3-3-11 0,5 1 12 0,-2 2-12 16,0 0 0-16,0 0 0 0,0-3 0 0,-4 0 0 15,1 1 8-15,-3-1-8 0,3 1 0 0,-3-1 0 16,3 0 0-16,-4 1 0 0,7-1 0 0,-3-2 0 16,0 2 0-16,0 0 0 0,2 1 0 0,-2-4 0 15,0 4 0-15,0-3 0 0,0 2 0 0,-1-2 0 16,-2-1 0-16,0 1 0 0,0 2 0 0,0-2 0 16,0 5 0-16,-1-3 0 0,1-2 0 0,3 0 0 0,-3-3 0 15,3 5 0-15,3-2 0 0,-4 2 0 0,-2 1 0 0,3-4 0 16,0-2 0-16,-3 6 0 0,-1-1 0 0,1 3 0 15,0-3 0-15,-3-2 0 0,0 3 0 0,3-1 0 16,-3 3 0-16,2-3 0 0,-2 3 0 0,3 0 0 16,0-2 0-16,-3 2 0 0,3 0 0 0,-4 0 0 15,1 0 8-15,0 0-8 0,0 0 0 0,0 0 0 16,0 0 0-16,0 0 0 0,-3 0 0 0,-1 0 0 16,4 0 0-16,-3 0 0 0,0 0 0 0,0 0 0 15,0-3 0-15,0 3 0 0,0 0 0 0,-1-3 0 16,4 3 0-16,-3 0 0 0,0 0 0 0,3 0 0 15,0 0 0-15,0 0 0 0,0 0 0 0,-1-2 0 0,-2-1 0 0,3 0 0 16,0 6 0-16,-3 0 0 16,3-3 0-16,-3 0 0 0,-1 0 0 0,1-3 0 0,0 3 0 0,-3 0 0 15,3 0 0-15,0 0 0 0,0 0 0 0,0 0 0 16,3 0 0-16,-4 0 0 0,1 0 0 0,3 0 0 16,0 0 0-16,3 0 0 0,-3 0 0 0,0-3 0 15,-1 3 0-15,1 0 0 0,0-2 0 0,0 2 0 16,-3 0 0-16,3-3 0 0,-3 0 0 0,3 1 0 15,-4 2 0-15,-2 0 0 0,3 0 0 0,0 0 0 16,-3-3 0-16,0 3 0 0,3 0 0 0,-3 0 0 16,3 0 0-16,-1-2 0 0,1 2 0 0,0 0 0 15,0 0-19-15,0 0 3 0,0 2 0 0,-3 1 0 16,0-3 16-16,3 2 0 0,-1-2 0 0,-2 0 0 16,0 3-35-16,0-3 0 0,0 3 0 15,-3-3 0 1,3 2-10-16,-3 1-3 0,3 0 0 0,-3-1-544 0</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02.74362" units="1/cm"/>
          <inkml:channelProperty channel="Y" name="resolution" value="340.58658" units="1/cm"/>
          <inkml:channelProperty channel="F" name="resolution" value="0" units="1/dev"/>
          <inkml:channelProperty channel="T" name="resolution" value="1" units="1/dev"/>
        </inkml:channelProperties>
      </inkml:inkSource>
      <inkml:timestamp xml:id="ts0" timeString="2020-05-11T09:34:30.490"/>
    </inkml:context>
    <inkml:brush xml:id="br0">
      <inkml:brushProperty name="width" value="0.05292" units="cm"/>
      <inkml:brushProperty name="height" value="0.05292" units="cm"/>
      <inkml:brushProperty name="color" value="#FF0000"/>
    </inkml:brush>
  </inkml:definitions>
  <inkml:trace contextRef="#ctx0" brushRef="#br0">12635 15171 597 0,'0'0'16'0,"0"0"5"0,0 0-21 0,0 0 0 15,0 0 0-15,0 0 0 0</inkml:trace>
  <inkml:trace contextRef="#ctx0" brushRef="#br0" timeOffset="69.8">12766 15124 264 0,'9'-8'0'0,"-9"8"16"0,3-3-16 0</inkml:trace>
  <inkml:trace contextRef="#ctx0" brushRef="#br0" timeOffset="41016.01">5643 6189 702 0,'0'0'15'0,"0"0"3"0,0 0 1 0,0 0 1 0,0 0-20 0,6-6 0 15,-3 4 0-15,0-1 0 0,3 0 8 0,-6 3-8 16,3-2 8-16,3 2-8 0,-1 0 0 0,-2-3 0 16,3 0 0-16,-3 3-12 0,3 3 12 0,-6-3 0 15,6-3-9-15,-3 3 9 0,6 0 0 0,-3-2 0 16,0 2 0-16,0-3 0 0,0 1 8 0,0-4 5 16,3 4 2-16,0-1 0 0,0-2 17 0,0 2 3 15,3 0 1-15,-3 1 0 0,2-1-13 0,-2 0-3 16,6-2 0-16,-3 2 0 0,0 3-12 0,0-2-8 15,0-3 10-15,3 2-10 0,3-2 12 0,-1-1-3 16,1 4-1-16,0-4 0 0,3 4-8 0,-3-4 0 16,3 4 0-16,-3-1 0 0,2 0 0 0,-2-2-16 0,0 3 4 0,-3-1 1 15,3 0-1-15,-6 1-1 0,3 2 0 16,-3-3 0-16,-1 3-1 0,1 3 0 16,0-3 0-16,-3 5 0 0,0-2 14 0,0-1 0 0,0 1 0 0,0-1 10 15,0 4-10-15,0-1 0 0,0-2 0 0,3 2 8 16,0-2-8-16,-1-1 8 0,1 1-8 0,0 2 8 15,3-2 0-15,0-3 0 0,0 0 0 0,0 0 0 16,0 0 3-16,0 0 0 0,-1 0 0 0,4 0 0 16,-3-3 7-16,3 1 2 0,0-4 0 0,-3 4 0 15,3-1-20-15,-3 0 10 0,-1 1-10 0,4 2 8 16,0 0 8-16,-3 0 0 0,3 2 1 0,3-2 0 16,-3 3-17-16,-1-3 0 0,1 3 0 0,0-1 0 15,0 1-12-15,3 0-7 0,-3-1-1 0,0 4 0 0,2-4 20 16,-2 1-8-16,0-1 8 0,0 1 0 0,3 0-16 15,0-3 4-15,-1 0 1 0,1 0 0 0,0 2 11 0,0-2 0 16,3-2 0-16,0 2-8 0,-1-3-12 0,1-2-1 16,0 2-1-16,0 1 0 0,3 2 22 0,-4 2-11 15,1 1 11-15,0-1-8 0,-3 1-9 16,3 0-2-16,0-1 0 0,-1 1 0 0,1 5-3 0,0 0-1 16,0-3 0-16,3 3 0 15,-1-3-4-15,-2 3-1 0,3-2 0 0,0-1 0 16,0 0 2-16,-4-2 0 0,25 0 0 15,-12-3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954" name="Rectangle 2"/>
          <p:cNvSpPr>
            <a:spLocks noGrp="1" noChangeArrowheads="1"/>
          </p:cNvSpPr>
          <p:nvPr>
            <p:ph type="hdr" sz="quarter"/>
          </p:nvPr>
        </p:nvSpPr>
        <p:spPr bwMode="auto">
          <a:xfrm>
            <a:off x="0"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5" name="Rectangle 3"/>
          <p:cNvSpPr>
            <a:spLocks noGrp="1" noChangeArrowheads="1"/>
          </p:cNvSpPr>
          <p:nvPr>
            <p:ph type="dt" idx="1"/>
          </p:nvPr>
        </p:nvSpPr>
        <p:spPr bwMode="auto">
          <a:xfrm>
            <a:off x="3625639" y="1"/>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lvl1pPr algn="r" eaLnBrk="1" hangingPunct="1">
              <a:defRPr sz="1100" b="0">
                <a:latin typeface="Arial" charset="0"/>
                <a:ea typeface="宋体" pitchFamily="2" charset="-122"/>
              </a:defRPr>
            </a:lvl1pPr>
          </a:lstStyle>
          <a:p>
            <a:pPr>
              <a:defRPr/>
            </a:pPr>
            <a:endParaRPr lang="en-US" altLang="zh-CN"/>
          </a:p>
        </p:txBody>
      </p:sp>
      <p:sp>
        <p:nvSpPr>
          <p:cNvPr id="86020" name="Rectangle 4"/>
          <p:cNvSpPr>
            <a:spLocks noGrp="1" noRot="1" noChangeAspect="1" noChangeArrowheads="1" noTextEdit="1"/>
          </p:cNvSpPr>
          <p:nvPr>
            <p:ph type="sldImg" idx="2"/>
          </p:nvPr>
        </p:nvSpPr>
        <p:spPr bwMode="auto">
          <a:xfrm>
            <a:off x="1030288" y="652463"/>
            <a:ext cx="4340225" cy="3255962"/>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125957" name="Rectangle 5"/>
          <p:cNvSpPr>
            <a:spLocks noGrp="1" noChangeArrowheads="1"/>
          </p:cNvSpPr>
          <p:nvPr>
            <p:ph type="body" sz="quarter" idx="3"/>
          </p:nvPr>
        </p:nvSpPr>
        <p:spPr bwMode="auto">
          <a:xfrm>
            <a:off x="640080" y="4126230"/>
            <a:ext cx="5120640" cy="3909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5958" name="Rectangle 6"/>
          <p:cNvSpPr>
            <a:spLocks noGrp="1" noChangeArrowheads="1"/>
          </p:cNvSpPr>
          <p:nvPr>
            <p:ph type="ftr" sz="quarter" idx="4"/>
          </p:nvPr>
        </p:nvSpPr>
        <p:spPr bwMode="auto">
          <a:xfrm>
            <a:off x="0"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eaLnBrk="1" hangingPunct="1">
              <a:defRPr sz="1100" b="0">
                <a:latin typeface="Arial" charset="0"/>
                <a:ea typeface="宋体" pitchFamily="2" charset="-122"/>
              </a:defRPr>
            </a:lvl1pPr>
          </a:lstStyle>
          <a:p>
            <a:pPr>
              <a:defRPr/>
            </a:pPr>
            <a:endParaRPr lang="en-US" altLang="zh-CN"/>
          </a:p>
        </p:txBody>
      </p:sp>
      <p:sp>
        <p:nvSpPr>
          <p:cNvPr id="125959" name="Rectangle 7"/>
          <p:cNvSpPr>
            <a:spLocks noGrp="1" noChangeArrowheads="1"/>
          </p:cNvSpPr>
          <p:nvPr>
            <p:ph type="sldNum" sz="quarter" idx="5"/>
          </p:nvPr>
        </p:nvSpPr>
        <p:spPr bwMode="auto">
          <a:xfrm>
            <a:off x="3625639" y="8250953"/>
            <a:ext cx="2773680" cy="434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1" tIns="43106" rIns="86211" bIns="43106" numCol="1" anchor="b" anchorCtr="0" compatLnSpc="1">
            <a:prstTxWarp prst="textNoShape">
              <a:avLst/>
            </a:prstTxWarp>
          </a:bodyPr>
          <a:lstStyle>
            <a:lvl1pPr algn="r" eaLnBrk="1" hangingPunct="1">
              <a:defRPr sz="1100" b="0" smtClean="0">
                <a:latin typeface="Arial" charset="0"/>
              </a:defRPr>
            </a:lvl1pPr>
          </a:lstStyle>
          <a:p>
            <a:pPr>
              <a:defRPr/>
            </a:pPr>
            <a:fld id="{7A5F1DD8-550F-6744-91F7-ECFD8C07CCED}" type="slidenum">
              <a:rPr lang="en-US" altLang="zh-CN"/>
              <a:pPr>
                <a:defRPr/>
              </a:pPr>
              <a:t>‹#›</a:t>
            </a:fld>
            <a:endParaRPr lang="en-US" altLang="zh-CN"/>
          </a:p>
        </p:txBody>
      </p:sp>
    </p:spTree>
    <p:extLst>
      <p:ext uri="{BB962C8B-B14F-4D97-AF65-F5344CB8AC3E}">
        <p14:creationId xmlns:p14="http://schemas.microsoft.com/office/powerpoint/2010/main" val="75553270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li.thegreenplace.net/2017/concurrent-servers-part-1-introduction/#id4"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eli.thegreenplace.net/2017/concurrent-servers-part-2-threads/#id3"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en.wikipedia.org/wiki/Denial-of-service_attack"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github.com/eliben/code-for-blog/blob/master/2017/async-socket-server/threadpool-server.py"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li.thegreenplace.net/2017/concurrent-servers-part-2-threads/#id4"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derekmolloy.ie/writing-a-linux-kernel-module-part-1-introduc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iki.dreamrunner.org/public_html/Linux/Networks/netfilter.htm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wiki.dreamrunner.org/public_html/Linux/Networks/netfilter.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iki.dreamrunner.org/public_html/Linux/Networks/netfilter.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wiki.dreamrunner.org/public_html/Linux/Networks/netfilter.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a:t>
            </a:r>
            <a:r>
              <a:rPr lang="en-US" altLang="zh-CN" dirty="0" err="1"/>
              <a:t>chatgpt</a:t>
            </a:r>
            <a:r>
              <a:rPr lang="zh-CN" altLang="en-US" dirty="0"/>
              <a:t>现场编程？</a:t>
            </a:r>
          </a:p>
        </p:txBody>
      </p:sp>
      <p:sp>
        <p:nvSpPr>
          <p:cNvPr id="4" name="灯片编号占位符 3"/>
          <p:cNvSpPr>
            <a:spLocks noGrp="1"/>
          </p:cNvSpPr>
          <p:nvPr>
            <p:ph type="sldNum" sz="quarter" idx="5"/>
          </p:nvPr>
        </p:nvSpPr>
        <p:spPr/>
        <p:txBody>
          <a:bodyPr/>
          <a:lstStyle/>
          <a:p>
            <a:pPr>
              <a:defRPr/>
            </a:pPr>
            <a:fld id="{7A5F1DD8-550F-6744-91F7-ECFD8C07CCED}" type="slidenum">
              <a:rPr lang="en-US" altLang="zh-CN" smtClean="0"/>
              <a:pPr>
                <a:defRPr/>
              </a:pPr>
              <a:t>1</a:t>
            </a:fld>
            <a:endParaRPr lang="en-US" altLang="zh-CN"/>
          </a:p>
        </p:txBody>
      </p:sp>
    </p:spTree>
    <p:extLst>
      <p:ext uri="{BB962C8B-B14F-4D97-AF65-F5344CB8AC3E}">
        <p14:creationId xmlns:p14="http://schemas.microsoft.com/office/powerpoint/2010/main" val="3384586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10</a:t>
            </a:fld>
            <a:endParaRPr lang="en-US" altLang="zh-CN"/>
          </a:p>
        </p:txBody>
      </p:sp>
    </p:spTree>
    <p:extLst>
      <p:ext uri="{BB962C8B-B14F-4D97-AF65-F5344CB8AC3E}">
        <p14:creationId xmlns:p14="http://schemas.microsoft.com/office/powerpoint/2010/main" val="2788147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11</a:t>
            </a:fld>
            <a:endParaRPr lang="en-US" altLang="zh-CN"/>
          </a:p>
        </p:txBody>
      </p:sp>
    </p:spTree>
    <p:extLst>
      <p:ext uri="{BB962C8B-B14F-4D97-AF65-F5344CB8AC3E}">
        <p14:creationId xmlns:p14="http://schemas.microsoft.com/office/powerpoint/2010/main" val="597967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Droid Sans"/>
              </a:rPr>
              <a:t>Each time </a:t>
            </a:r>
            <a:r>
              <a:rPr lang="en-US" altLang="zh-CN" dirty="0"/>
              <a:t>accept</a:t>
            </a:r>
            <a:r>
              <a:rPr lang="en-US" altLang="zh-CN" b="0" i="0" dirty="0">
                <a:solidFill>
                  <a:srgbClr val="333333"/>
                </a:solidFill>
                <a:effectLst/>
                <a:latin typeface="Droid Sans"/>
              </a:rPr>
              <a:t> returns a new connected socket, the server calls </a:t>
            </a:r>
            <a:r>
              <a:rPr lang="en-US" altLang="zh-CN" dirty="0" err="1"/>
              <a:t>serve_connection</a:t>
            </a:r>
            <a:r>
              <a:rPr lang="en-US" altLang="zh-CN" b="0" i="0" dirty="0">
                <a:solidFill>
                  <a:srgbClr val="333333"/>
                </a:solidFill>
                <a:effectLst/>
                <a:latin typeface="Droid Sans"/>
              </a:rPr>
              <a:t>; note that this is a </a:t>
            </a:r>
            <a:r>
              <a:rPr lang="en-US" altLang="zh-CN" b="0" i="1" dirty="0">
                <a:solidFill>
                  <a:srgbClr val="333333"/>
                </a:solidFill>
                <a:effectLst/>
                <a:latin typeface="Droid Sans"/>
              </a:rPr>
              <a:t>blocking</a:t>
            </a:r>
            <a:r>
              <a:rPr lang="en-US" altLang="zh-CN" b="0" i="0" dirty="0">
                <a:solidFill>
                  <a:srgbClr val="333333"/>
                </a:solidFill>
                <a:effectLst/>
                <a:latin typeface="Droid Sans"/>
              </a:rPr>
              <a:t> call - until </a:t>
            </a:r>
            <a:r>
              <a:rPr lang="en-US" altLang="zh-CN" dirty="0" err="1"/>
              <a:t>serve_connection</a:t>
            </a:r>
            <a:r>
              <a:rPr lang="en-US" altLang="zh-CN" b="0" i="0" dirty="0">
                <a:solidFill>
                  <a:srgbClr val="333333"/>
                </a:solidFill>
                <a:effectLst/>
                <a:latin typeface="Droid Sans"/>
              </a:rPr>
              <a:t> returns, </a:t>
            </a:r>
            <a:r>
              <a:rPr lang="en-US" altLang="zh-CN" dirty="0"/>
              <a:t>accept</a:t>
            </a:r>
            <a:r>
              <a:rPr lang="en-US" altLang="zh-CN" b="0" i="0" dirty="0">
                <a:solidFill>
                  <a:srgbClr val="333333"/>
                </a:solidFill>
                <a:effectLst/>
                <a:latin typeface="Droid Sans"/>
              </a:rPr>
              <a:t> is not called again; the server blocks until one client is done before accepting a new client. In other words, clients are serviced </a:t>
            </a:r>
            <a:r>
              <a:rPr lang="en-US" altLang="zh-CN" b="0" i="1" dirty="0">
                <a:solidFill>
                  <a:srgbClr val="333333"/>
                </a:solidFill>
                <a:effectLst/>
                <a:latin typeface="Droid Sans"/>
              </a:rPr>
              <a:t>sequentially</a:t>
            </a:r>
            <a:r>
              <a:rPr lang="en-US" altLang="zh-CN" b="0" i="0" dirty="0">
                <a:solidFill>
                  <a:srgbClr val="333333"/>
                </a:solidFill>
                <a:effectLst/>
                <a:latin typeface="Droid Sans"/>
              </a:rPr>
              <a:t>.</a:t>
            </a:r>
          </a:p>
          <a:p>
            <a:endParaRPr lang="en-US" altLang="zh-CN" b="0" i="0" dirty="0">
              <a:solidFill>
                <a:srgbClr val="333333"/>
              </a:solidFill>
              <a:effectLst/>
              <a:latin typeface="Droid Sans"/>
            </a:endParaRPr>
          </a:p>
          <a:p>
            <a:r>
              <a:rPr lang="zh-CN" altLang="en-US" b="0" i="0" dirty="0">
                <a:solidFill>
                  <a:srgbClr val="F73131"/>
                </a:solidFill>
                <a:effectLst/>
                <a:latin typeface="Arial" panose="020B0604020202020204" pitchFamily="34" charset="0"/>
              </a:rPr>
              <a:t>大尾端 </a:t>
            </a:r>
            <a:r>
              <a:rPr lang="en-US" altLang="zh-CN" b="0" i="0" dirty="0">
                <a:solidFill>
                  <a:srgbClr val="333333"/>
                </a:solidFill>
                <a:effectLst/>
                <a:latin typeface="Helvetica Neue"/>
              </a:rPr>
              <a:t>big-endian</a:t>
            </a:r>
            <a:r>
              <a:rPr lang="zh-CN" altLang="en-US" b="0" i="0" dirty="0">
                <a:solidFill>
                  <a:srgbClr val="333333"/>
                </a:solidFill>
                <a:effectLst/>
                <a:latin typeface="Arial" panose="020B0604020202020204" pitchFamily="34" charset="0"/>
              </a:rPr>
              <a:t>：高位在低地址。</a:t>
            </a:r>
            <a:r>
              <a:rPr lang="zh-CN" altLang="en-US" b="0" i="0" dirty="0">
                <a:solidFill>
                  <a:srgbClr val="F73131"/>
                </a:solidFill>
                <a:effectLst/>
                <a:latin typeface="Arial" panose="020B0604020202020204" pitchFamily="34" charset="0"/>
              </a:rPr>
              <a:t>小尾端 </a:t>
            </a:r>
            <a:r>
              <a:rPr lang="en-US" altLang="zh-CN" b="0" i="0" dirty="0">
                <a:solidFill>
                  <a:srgbClr val="F73131"/>
                </a:solidFill>
                <a:effectLst/>
                <a:latin typeface="Arial" panose="020B0604020202020204" pitchFamily="34" charset="0"/>
              </a:rPr>
              <a:t>little-endian</a:t>
            </a:r>
            <a:r>
              <a:rPr lang="zh-CN" altLang="en-US" b="0" i="0" dirty="0">
                <a:solidFill>
                  <a:srgbClr val="333333"/>
                </a:solidFill>
                <a:effectLst/>
                <a:latin typeface="Arial" panose="020B0604020202020204" pitchFamily="34" charset="0"/>
              </a:rPr>
              <a:t>：低位在低地址</a:t>
            </a:r>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网络是大尾：  ，</a:t>
            </a:r>
            <a:r>
              <a:rPr lang="en-US" altLang="zh-CN" b="0" i="0" dirty="0">
                <a:solidFill>
                  <a:srgbClr val="333333"/>
                </a:solidFill>
                <a:effectLst/>
                <a:latin typeface="Arial" panose="020B0604020202020204" pitchFamily="34" charset="0"/>
              </a:rPr>
              <a:t>x 86</a:t>
            </a:r>
            <a:r>
              <a:rPr lang="zh-CN" altLang="en-US" b="0" i="0" dirty="0">
                <a:solidFill>
                  <a:srgbClr val="333333"/>
                </a:solidFill>
                <a:effectLst/>
                <a:latin typeface="Arial" panose="020B0604020202020204" pitchFamily="34" charset="0"/>
              </a:rPr>
              <a:t>架构是小尾：</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报文地址 </a:t>
            </a:r>
            <a:r>
              <a:rPr lang="en-US" altLang="zh-CN" b="0" i="0" dirty="0">
                <a:solidFill>
                  <a:srgbClr val="333333"/>
                </a:solidFill>
                <a:effectLst/>
                <a:latin typeface="Arial" panose="020B0604020202020204" pitchFamily="34" charset="0"/>
              </a:rPr>
              <a:t>1 2 3 4  </a:t>
            </a:r>
          </a:p>
          <a:p>
            <a:r>
              <a:rPr lang="en-US" altLang="zh-CN" b="0" i="0" dirty="0">
                <a:solidFill>
                  <a:srgbClr val="333333"/>
                </a:solidFill>
                <a:effectLst/>
                <a:latin typeface="Arial" panose="020B0604020202020204" pitchFamily="34" charset="0"/>
              </a:rPr>
              <a:t>0x 00 00 00 01</a:t>
            </a:r>
          </a:p>
          <a:p>
            <a:endParaRPr lang="en-US" altLang="zh-CN" b="0" i="0" dirty="0">
              <a:solidFill>
                <a:srgbClr val="333333"/>
              </a:solidFill>
              <a:effectLst/>
              <a:latin typeface="Arial" panose="020B0604020202020204" pitchFamily="34" charset="0"/>
            </a:endParaRPr>
          </a:p>
          <a:p>
            <a:r>
              <a:rPr lang="zh-CN" altLang="en-US" b="0" i="0" dirty="0">
                <a:solidFill>
                  <a:srgbClr val="333333"/>
                </a:solidFill>
                <a:effectLst/>
                <a:latin typeface="Arial" panose="020B0604020202020204" pitchFamily="34" charset="0"/>
              </a:rPr>
              <a:t>内存地址 </a:t>
            </a:r>
            <a:r>
              <a:rPr lang="en-US" altLang="zh-CN" b="0" i="0" dirty="0">
                <a:solidFill>
                  <a:srgbClr val="333333"/>
                </a:solidFill>
                <a:effectLst/>
                <a:latin typeface="Arial" panose="020B0604020202020204" pitchFamily="34" charset="0"/>
              </a:rPr>
              <a:t>1 2 3 4  </a:t>
            </a:r>
          </a:p>
          <a:p>
            <a:r>
              <a:rPr lang="en-US" altLang="zh-CN" b="0" i="0" dirty="0">
                <a:solidFill>
                  <a:srgbClr val="333333"/>
                </a:solidFill>
                <a:effectLst/>
                <a:latin typeface="Arial" panose="020B0604020202020204" pitchFamily="34" charset="0"/>
              </a:rPr>
              <a:t>0x 01 00 00 00</a:t>
            </a:r>
          </a:p>
          <a:p>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12</a:t>
            </a:fld>
            <a:endParaRPr lang="en-US" altLang="zh-CN"/>
          </a:p>
        </p:txBody>
      </p:sp>
    </p:spTree>
    <p:extLst>
      <p:ext uri="{BB962C8B-B14F-4D97-AF65-F5344CB8AC3E}">
        <p14:creationId xmlns:p14="http://schemas.microsoft.com/office/powerpoint/2010/main" val="1912098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13</a:t>
            </a:fld>
            <a:endParaRPr lang="en-US" altLang="zh-CN"/>
          </a:p>
        </p:txBody>
      </p:sp>
    </p:spTree>
    <p:extLst>
      <p:ext uri="{BB962C8B-B14F-4D97-AF65-F5344CB8AC3E}">
        <p14:creationId xmlns:p14="http://schemas.microsoft.com/office/powerpoint/2010/main" val="3801051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14</a:t>
            </a:fld>
            <a:endParaRPr lang="en-US" altLang="zh-CN"/>
          </a:p>
        </p:txBody>
      </p:sp>
    </p:spTree>
    <p:extLst>
      <p:ext uri="{BB962C8B-B14F-4D97-AF65-F5344CB8AC3E}">
        <p14:creationId xmlns:p14="http://schemas.microsoft.com/office/powerpoint/2010/main" val="39684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Can know how many bytes have been sent</a:t>
            </a:r>
          </a:p>
          <a:p>
            <a:r>
              <a:rPr lang="en-US" altLang="zh-CN" dirty="0"/>
              <a:t>Resent when the connection crashes.</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15</a:t>
            </a:fld>
            <a:endParaRPr lang="en-US" altLang="zh-CN"/>
          </a:p>
        </p:txBody>
      </p:sp>
    </p:spTree>
    <p:extLst>
      <p:ext uri="{BB962C8B-B14F-4D97-AF65-F5344CB8AC3E}">
        <p14:creationId xmlns:p14="http://schemas.microsoft.com/office/powerpoint/2010/main" val="2119484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Arial" charset="0"/>
                <a:ea typeface="宋体" pitchFamily="2" charset="-122"/>
                <a:cs typeface="+mn-cs"/>
              </a:rPr>
              <a:t>我们单方面的只把对象转成字节数组还不行，因为没有规则的字节数组我们是没办法把对象的本来面目还原回来的，所以我们必须在把对象转成字节数组的时候就制定一种规则</a:t>
            </a:r>
            <a:r>
              <a:rPr lang="zh-CN" altLang="en-US" sz="1200" b="1" i="0" kern="1200" dirty="0">
                <a:solidFill>
                  <a:schemeClr val="tx1"/>
                </a:solidFill>
                <a:effectLst/>
                <a:latin typeface="Arial" charset="0"/>
                <a:ea typeface="宋体" pitchFamily="2" charset="-122"/>
                <a:cs typeface="+mn-cs"/>
              </a:rPr>
              <a:t>（序列化）</a:t>
            </a:r>
            <a:r>
              <a:rPr lang="zh-CN" altLang="en-US" sz="1200" b="0" i="0" kern="1200" dirty="0">
                <a:solidFill>
                  <a:schemeClr val="tx1"/>
                </a:solidFill>
                <a:effectLst/>
                <a:latin typeface="Arial" charset="0"/>
                <a:ea typeface="宋体" pitchFamily="2" charset="-122"/>
                <a:cs typeface="+mn-cs"/>
              </a:rPr>
              <a:t>，那么我们从</a:t>
            </a:r>
            <a:r>
              <a:rPr lang="en-US" altLang="zh-CN" sz="1200" b="0" i="0" kern="1200" dirty="0">
                <a:solidFill>
                  <a:schemeClr val="tx1"/>
                </a:solidFill>
                <a:effectLst/>
                <a:latin typeface="Arial" charset="0"/>
                <a:ea typeface="宋体" pitchFamily="2" charset="-122"/>
                <a:cs typeface="+mn-cs"/>
              </a:rPr>
              <a:t>IO</a:t>
            </a:r>
            <a:r>
              <a:rPr lang="zh-CN" altLang="en-US" sz="1200" b="0" i="0" kern="1200" dirty="0">
                <a:solidFill>
                  <a:schemeClr val="tx1"/>
                </a:solidFill>
                <a:effectLst/>
                <a:latin typeface="Arial" charset="0"/>
                <a:ea typeface="宋体" pitchFamily="2" charset="-122"/>
                <a:cs typeface="+mn-cs"/>
              </a:rPr>
              <a:t>流里面读出数据的时候再以这种规则把对象还原回来</a:t>
            </a:r>
            <a:r>
              <a:rPr lang="zh-CN" altLang="en-US" sz="1200" b="1" i="0" kern="1200" dirty="0">
                <a:solidFill>
                  <a:schemeClr val="tx1"/>
                </a:solidFill>
                <a:effectLst/>
                <a:latin typeface="Arial" charset="0"/>
                <a:ea typeface="宋体" pitchFamily="2" charset="-122"/>
                <a:cs typeface="+mn-cs"/>
              </a:rPr>
              <a:t>（反序列化）。</a:t>
            </a:r>
            <a:endParaRPr lang="zh-CN" altLang="en-US" sz="1200" b="0" i="0" kern="1200" dirty="0">
              <a:solidFill>
                <a:schemeClr val="tx1"/>
              </a:solidFill>
              <a:effectLst/>
              <a:latin typeface="Arial" charset="0"/>
              <a:ea typeface="宋体" pitchFamily="2" charset="-122"/>
              <a:cs typeface="+mn-cs"/>
            </a:endParaRPr>
          </a:p>
          <a:p>
            <a:r>
              <a:rPr lang="zh-CN" altLang="en-US" sz="1200" b="0" i="0" kern="1200" dirty="0">
                <a:solidFill>
                  <a:schemeClr val="tx1"/>
                </a:solidFill>
                <a:effectLst/>
                <a:latin typeface="Arial" charset="0"/>
                <a:ea typeface="宋体" pitchFamily="2" charset="-122"/>
                <a:cs typeface="+mn-cs"/>
              </a:rPr>
              <a:t>如果我们要把一栋房子从一个地方运输到另一个地方去，</a:t>
            </a:r>
            <a:r>
              <a:rPr lang="zh-CN" altLang="en-US" sz="1200" b="1" i="0" kern="1200" dirty="0">
                <a:solidFill>
                  <a:schemeClr val="tx1"/>
                </a:solidFill>
                <a:effectLst/>
                <a:latin typeface="Arial" charset="0"/>
                <a:ea typeface="宋体" pitchFamily="2" charset="-122"/>
                <a:cs typeface="+mn-cs"/>
              </a:rPr>
              <a:t>序列化</a:t>
            </a:r>
            <a:r>
              <a:rPr lang="zh-CN" altLang="en-US" sz="1200" b="0" i="0" kern="1200" dirty="0">
                <a:solidFill>
                  <a:schemeClr val="tx1"/>
                </a:solidFill>
                <a:effectLst/>
                <a:latin typeface="Arial" charset="0"/>
                <a:ea typeface="宋体" pitchFamily="2" charset="-122"/>
                <a:cs typeface="+mn-cs"/>
              </a:rPr>
              <a:t>就是我把房子拆成一个个的砖块放到车子里，然后留下一张房子原来结构的图纸，</a:t>
            </a:r>
            <a:r>
              <a:rPr lang="zh-CN" altLang="en-US" sz="1200" b="1" i="0" kern="1200" dirty="0">
                <a:solidFill>
                  <a:schemeClr val="tx1"/>
                </a:solidFill>
                <a:effectLst/>
                <a:latin typeface="Arial" charset="0"/>
                <a:ea typeface="宋体" pitchFamily="2" charset="-122"/>
                <a:cs typeface="+mn-cs"/>
              </a:rPr>
              <a:t>反序列化</a:t>
            </a:r>
            <a:r>
              <a:rPr lang="zh-CN" altLang="en-US" sz="1200" b="0" i="0" kern="1200" dirty="0">
                <a:solidFill>
                  <a:schemeClr val="tx1"/>
                </a:solidFill>
                <a:effectLst/>
                <a:latin typeface="Arial" charset="0"/>
                <a:ea typeface="宋体" pitchFamily="2" charset="-122"/>
                <a:cs typeface="+mn-cs"/>
              </a:rPr>
              <a:t>就是我们把房子运输到了目的地以后，根据图纸把一块块砖头还原成房子原来面目的过程</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16</a:t>
            </a:fld>
            <a:endParaRPr lang="en-US" altLang="zh-CN"/>
          </a:p>
        </p:txBody>
      </p:sp>
    </p:spTree>
    <p:extLst>
      <p:ext uri="{BB962C8B-B14F-4D97-AF65-F5344CB8AC3E}">
        <p14:creationId xmlns:p14="http://schemas.microsoft.com/office/powerpoint/2010/main" val="2776806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mn-cs"/>
              </a:rPr>
              <a:t>Implementing the interface marks the class as "okay to serialize", and Java then handles serialization internally. </a:t>
            </a:r>
          </a:p>
          <a:p>
            <a:r>
              <a:rPr lang="en-US" altLang="zh-CN" sz="1200" b="0" i="0" kern="1200" dirty="0">
                <a:solidFill>
                  <a:schemeClr val="tx1"/>
                </a:solidFill>
                <a:effectLst/>
                <a:latin typeface="Arial" charset="0"/>
                <a:ea typeface="宋体" pitchFamily="2" charset="-122"/>
                <a:cs typeface="+mn-cs"/>
              </a:rPr>
              <a:t>There are no serialization methods defined on the </a:t>
            </a:r>
            <a:r>
              <a:rPr lang="en-US" altLang="zh-CN" dirty="0"/>
              <a:t>Serializable</a:t>
            </a:r>
            <a:r>
              <a:rPr lang="en-US" altLang="zh-CN" sz="1200" b="0" i="0" kern="1200" dirty="0">
                <a:solidFill>
                  <a:schemeClr val="tx1"/>
                </a:solidFill>
                <a:effectLst/>
                <a:latin typeface="Arial" charset="0"/>
                <a:ea typeface="宋体" pitchFamily="2" charset="-122"/>
                <a:cs typeface="+mn-cs"/>
              </a:rPr>
              <a:t> interface</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17</a:t>
            </a:fld>
            <a:endParaRPr lang="en-US" altLang="zh-CN"/>
          </a:p>
        </p:txBody>
      </p:sp>
    </p:spTree>
    <p:extLst>
      <p:ext uri="{BB962C8B-B14F-4D97-AF65-F5344CB8AC3E}">
        <p14:creationId xmlns:p14="http://schemas.microsoft.com/office/powerpoint/2010/main" val="287880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18</a:t>
            </a:fld>
            <a:endParaRPr lang="en-US" altLang="zh-CN"/>
          </a:p>
        </p:txBody>
      </p:sp>
    </p:spTree>
    <p:extLst>
      <p:ext uri="{BB962C8B-B14F-4D97-AF65-F5344CB8AC3E}">
        <p14:creationId xmlns:p14="http://schemas.microsoft.com/office/powerpoint/2010/main" val="2340944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Arial" charset="0"/>
                <a:ea typeface="宋体" pitchFamily="2" charset="-122"/>
                <a:cs typeface="+mn-cs"/>
              </a:rPr>
              <a:t>make it clear that clients are only handled </a:t>
            </a:r>
            <a:r>
              <a:rPr lang="en-US" altLang="zh-CN" sz="1200" b="0" i="1" u="none" strike="noStrike" kern="1200" dirty="0">
                <a:solidFill>
                  <a:schemeClr val="tx1"/>
                </a:solidFill>
                <a:effectLst/>
                <a:latin typeface="Arial" charset="0"/>
                <a:ea typeface="宋体" pitchFamily="2" charset="-122"/>
                <a:cs typeface="+mn-cs"/>
              </a:rPr>
              <a:t>one at a time</a:t>
            </a:r>
            <a:r>
              <a:rPr lang="en-US" altLang="zh-CN" sz="1200" b="0" i="0" u="none" strike="noStrike" kern="1200" dirty="0">
                <a:solidFill>
                  <a:schemeClr val="tx1"/>
                </a:solidFill>
                <a:effectLst/>
                <a:latin typeface="Arial" charset="0"/>
                <a:ea typeface="宋体" pitchFamily="2" charset="-122"/>
                <a:cs typeface="+mn-cs"/>
              </a:rPr>
              <a:t>. As long as the server is busy dealing with a client in </a:t>
            </a:r>
            <a:r>
              <a:rPr lang="en-US" altLang="zh-CN" dirty="0" err="1"/>
              <a:t>serve_connection</a:t>
            </a:r>
            <a:r>
              <a:rPr lang="en-US" altLang="zh-CN" sz="1200" b="0" i="0" u="none" strike="noStrike" kern="1200" dirty="0">
                <a:solidFill>
                  <a:schemeClr val="tx1"/>
                </a:solidFill>
                <a:effectLst/>
                <a:latin typeface="Arial" charset="0"/>
                <a:ea typeface="宋体" pitchFamily="2" charset="-122"/>
                <a:cs typeface="+mn-cs"/>
              </a:rPr>
              <a:t>, it doesn't accept new client connections. Only when the current client disconnects does </a:t>
            </a:r>
            <a:r>
              <a:rPr lang="en-US" altLang="zh-CN" dirty="0" err="1"/>
              <a:t>serve_connection</a:t>
            </a:r>
            <a:r>
              <a:rPr lang="en-US" altLang="zh-CN" sz="1200" b="0" i="0" u="none" strike="noStrike" kern="1200" dirty="0">
                <a:solidFill>
                  <a:schemeClr val="tx1"/>
                </a:solidFill>
                <a:effectLst/>
                <a:latin typeface="Arial" charset="0"/>
                <a:ea typeface="宋体" pitchFamily="2" charset="-122"/>
                <a:cs typeface="+mn-cs"/>
              </a:rPr>
              <a:t> return and the outer-most loop may accept new client connections.</a:t>
            </a:r>
          </a:p>
          <a:p>
            <a:endParaRPr lang="en-US" altLang="zh-CN" sz="1200" b="0" i="0" u="none" strike="noStrike" kern="1200" dirty="0">
              <a:solidFill>
                <a:schemeClr val="tx1"/>
              </a:solidFill>
              <a:effectLst/>
              <a:latin typeface="Arial" charset="0"/>
              <a:ea typeface="宋体" pitchFamily="2" charset="-122"/>
              <a:cs typeface="+mn-cs"/>
            </a:endParaRPr>
          </a:p>
          <a:p>
            <a:pPr algn="l"/>
            <a:r>
              <a:rPr lang="en-US" altLang="zh-CN" b="0" i="0" dirty="0">
                <a:solidFill>
                  <a:srgbClr val="333333"/>
                </a:solidFill>
                <a:effectLst/>
                <a:latin typeface="Droid Sans"/>
              </a:rPr>
              <a:t>The protocol used throughout this series is very simple, but should be sufficient to demonstrate many interesting aspects of concurrent server design. Notably, the protocol is </a:t>
            </a:r>
            <a:r>
              <a:rPr lang="en-US" altLang="zh-CN" b="0" i="1" dirty="0">
                <a:solidFill>
                  <a:srgbClr val="333333"/>
                </a:solidFill>
                <a:effectLst/>
                <a:latin typeface="Droid Sans"/>
              </a:rPr>
              <a:t>stateful</a:t>
            </a:r>
            <a:r>
              <a:rPr lang="en-US" altLang="zh-CN" b="0" i="0" dirty="0">
                <a:solidFill>
                  <a:srgbClr val="333333"/>
                </a:solidFill>
                <a:effectLst/>
                <a:latin typeface="Droid Sans"/>
              </a:rPr>
              <a:t> - the server changes internal state based on the data clients send, and its behavior depends on that internal state. Not all protocols all stateful - in fact, many protocols over HTTP these days are stateless - but stateful protocols are sufficiently common to warrant a serious discussion.</a:t>
            </a:r>
          </a:p>
          <a:p>
            <a:pPr algn="l"/>
            <a:r>
              <a:rPr lang="en-US" altLang="zh-CN" b="0" i="0" dirty="0">
                <a:solidFill>
                  <a:srgbClr val="333333"/>
                </a:solidFill>
                <a:effectLst/>
                <a:latin typeface="Droid Sans"/>
              </a:rPr>
              <a:t>Here's the protocol, from the server's point of view</a:t>
            </a:r>
          </a:p>
          <a:p>
            <a:endParaRPr lang="en-US" altLang="zh-CN" sz="1200" b="0" i="0" u="none" strike="noStrike" kern="1200" dirty="0">
              <a:solidFill>
                <a:schemeClr val="tx1"/>
              </a:solidFill>
              <a:effectLst/>
              <a:latin typeface="Arial" charset="0"/>
              <a:ea typeface="宋体" pitchFamily="2" charset="-122"/>
              <a:cs typeface="+mn-cs"/>
            </a:endParaRPr>
          </a:p>
          <a:p>
            <a:r>
              <a:rPr lang="en-US" altLang="zh-CN" b="0" i="0" dirty="0">
                <a:solidFill>
                  <a:srgbClr val="333333"/>
                </a:solidFill>
                <a:effectLst/>
                <a:latin typeface="Droid Sans"/>
              </a:rPr>
              <a:t>In words: the server waits for a new client to connect; when a client connects, the server sends it a </a:t>
            </a:r>
            <a:r>
              <a:rPr lang="en-US" altLang="zh-CN" dirty="0"/>
              <a:t>*</a:t>
            </a:r>
            <a:r>
              <a:rPr lang="en-US" altLang="zh-CN" b="0" i="0" dirty="0">
                <a:solidFill>
                  <a:srgbClr val="333333"/>
                </a:solidFill>
                <a:effectLst/>
                <a:latin typeface="Droid Sans"/>
              </a:rPr>
              <a:t> character and enters a "wait for message state". In this state, the server ignores everything the client sends until it sees a </a:t>
            </a:r>
            <a:r>
              <a:rPr lang="en-US" altLang="zh-CN" dirty="0"/>
              <a:t>^</a:t>
            </a:r>
            <a:r>
              <a:rPr lang="en-US" altLang="zh-CN" b="0" i="0" dirty="0">
                <a:solidFill>
                  <a:srgbClr val="333333"/>
                </a:solidFill>
                <a:effectLst/>
                <a:latin typeface="Droid Sans"/>
              </a:rPr>
              <a:t> character that signals that a new message begins. At this point it moves to the "in message" state, where it echoes back everything the client sends, incrementing each byte </a:t>
            </a:r>
            <a:r>
              <a:rPr lang="en-US" altLang="zh-CN" b="0" i="0" u="none" strike="noStrike" dirty="0">
                <a:effectLst/>
                <a:latin typeface="Droid Sans"/>
                <a:hlinkClick r:id="rId3"/>
              </a:rPr>
              <a:t>[1]</a:t>
            </a:r>
            <a:r>
              <a:rPr lang="en-US" altLang="zh-CN" b="0" i="0" dirty="0">
                <a:solidFill>
                  <a:srgbClr val="333333"/>
                </a:solidFill>
                <a:effectLst/>
                <a:latin typeface="Droid Sans"/>
              </a:rPr>
              <a:t>. When the client sends a </a:t>
            </a:r>
            <a:r>
              <a:rPr lang="en-US" altLang="zh-CN" dirty="0"/>
              <a:t>$</a:t>
            </a:r>
            <a:r>
              <a:rPr lang="en-US" altLang="zh-CN" b="0" i="0" dirty="0">
                <a:solidFill>
                  <a:srgbClr val="333333"/>
                </a:solidFill>
                <a:effectLst/>
                <a:latin typeface="Droid Sans"/>
              </a:rPr>
              <a:t>, the server goes back to waiting for a new message. The </a:t>
            </a:r>
            <a:r>
              <a:rPr lang="en-US" altLang="zh-CN" dirty="0"/>
              <a:t>^</a:t>
            </a:r>
            <a:r>
              <a:rPr lang="en-US" altLang="zh-CN" b="0" i="0" dirty="0">
                <a:solidFill>
                  <a:srgbClr val="333333"/>
                </a:solidFill>
                <a:effectLst/>
                <a:latin typeface="Droid Sans"/>
              </a:rPr>
              <a:t> and </a:t>
            </a:r>
            <a:r>
              <a:rPr lang="en-US" altLang="zh-CN" dirty="0"/>
              <a:t>$</a:t>
            </a:r>
            <a:r>
              <a:rPr lang="en-US" altLang="zh-CN" b="0" i="0" dirty="0">
                <a:solidFill>
                  <a:srgbClr val="333333"/>
                </a:solidFill>
                <a:effectLst/>
                <a:latin typeface="Droid Sans"/>
              </a:rPr>
              <a:t> characters are only used to delimit messages - they are not echoed back.</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19</a:t>
            </a:fld>
            <a:endParaRPr lang="en-US" altLang="zh-CN"/>
          </a:p>
        </p:txBody>
      </p:sp>
    </p:spTree>
    <p:extLst>
      <p:ext uri="{BB962C8B-B14F-4D97-AF65-F5344CB8AC3E}">
        <p14:creationId xmlns:p14="http://schemas.microsoft.com/office/powerpoint/2010/main" val="318910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0A4FD5FF-F9B4-4AC6-985C-D79DB03B2F65}"/>
              </a:ext>
            </a:extLst>
          </p:cNvPr>
          <p:cNvSpPr>
            <a:spLocks noGrp="1" noChangeArrowheads="1"/>
          </p:cNvSpPr>
          <p:nvPr>
            <p:ph type="dt"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r>
              <a:rPr lang="en-US" altLang="en-US" sz="1200">
                <a:solidFill>
                  <a:srgbClr val="000000"/>
                </a:solidFill>
                <a:latin typeface="Times New Roman" panose="02020603050405020304" pitchFamily="18" charset="0"/>
              </a:rPr>
              <a:t>04/03/18</a:t>
            </a:r>
          </a:p>
        </p:txBody>
      </p:sp>
      <p:sp>
        <p:nvSpPr>
          <p:cNvPr id="84995" name="Rectangle 8">
            <a:extLst>
              <a:ext uri="{FF2B5EF4-FFF2-40B4-BE49-F238E27FC236}">
                <a16:creationId xmlns:a16="http://schemas.microsoft.com/office/drawing/2014/main" id="{1A29639F-5AC5-4A47-BFEF-FB4F66348CE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1pPr>
            <a:lvl2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sz="2400">
                <a:solidFill>
                  <a:schemeClr val="bg1"/>
                </a:solidFill>
                <a:latin typeface="Arial" panose="020B0604020202020204" pitchFamily="34" charset="0"/>
                <a:ea typeface="Heiti SC Light" pitchFamily="2" charset="-122"/>
              </a:defRPr>
            </a:lvl9pPr>
          </a:lstStyle>
          <a:p>
            <a:pPr>
              <a:buClrTx/>
              <a:buFontTx/>
              <a:buNone/>
            </a:pPr>
            <a:fld id="{FDF89216-9783-46ED-B49E-58F8CF413B26}" type="slidenum">
              <a:rPr lang="en-US" altLang="en-US" sz="1200">
                <a:solidFill>
                  <a:srgbClr val="000000"/>
                </a:solidFill>
                <a:latin typeface="Times New Roman" panose="02020603050405020304" pitchFamily="18" charset="0"/>
              </a:rPr>
              <a:pPr>
                <a:buClrTx/>
                <a:buFontTx/>
                <a:buNone/>
              </a:pPr>
              <a:t>2</a:t>
            </a:fld>
            <a:endParaRPr lang="en-US" altLang="en-US" sz="1200">
              <a:solidFill>
                <a:srgbClr val="000000"/>
              </a:solidFill>
              <a:latin typeface="Times New Roman" panose="02020603050405020304" pitchFamily="18" charset="0"/>
            </a:endParaRPr>
          </a:p>
        </p:txBody>
      </p:sp>
      <p:sp>
        <p:nvSpPr>
          <p:cNvPr id="84996" name="Text Box 1">
            <a:extLst>
              <a:ext uri="{FF2B5EF4-FFF2-40B4-BE49-F238E27FC236}">
                <a16:creationId xmlns:a16="http://schemas.microsoft.com/office/drawing/2014/main" id="{AFBE8FB7-42BD-4AD7-89F7-9C1E63B95BC4}"/>
              </a:ext>
            </a:extLst>
          </p:cNvPr>
          <p:cNvSpPr txBox="1">
            <a:spLocks noGrp="1" noRot="1" noChangeAspect="1" noChangeArrowheads="1" noTextEdit="1"/>
          </p:cNvSpPr>
          <p:nvPr>
            <p:ph type="sldImg"/>
          </p:nvPr>
        </p:nvSpPr>
        <p:spPr>
          <a:xfrm>
            <a:off x="1143000" y="685800"/>
            <a:ext cx="4572000" cy="342900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84997" name="Text Box 2">
            <a:extLst>
              <a:ext uri="{FF2B5EF4-FFF2-40B4-BE49-F238E27FC236}">
                <a16:creationId xmlns:a16="http://schemas.microsoft.com/office/drawing/2014/main" id="{99F95287-CE03-446E-A487-97C05140CDB2}"/>
              </a:ext>
            </a:extLst>
          </p:cNvPr>
          <p:cNvSpPr txBox="1">
            <a:spLocks noGrp="1" noChangeArrowheads="1"/>
          </p:cNvSpPr>
          <p:nvPr>
            <p:ph type="body" idx="1"/>
          </p:nvPr>
        </p:nvSpPr>
        <p:spPr>
          <a:xfrm>
            <a:off x="685800" y="4343400"/>
            <a:ext cx="5486400" cy="41148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1193007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fork command creates a new separate process for each client. The fork() command splits the current process into two processes: a parent and a child. The new process (child process) is an almost exact copy of the process that calls it (the parent process). </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20</a:t>
            </a:fld>
            <a:endParaRPr lang="en-US" altLang="zh-CN"/>
          </a:p>
        </p:txBody>
      </p:sp>
    </p:spTree>
    <p:extLst>
      <p:ext uri="{BB962C8B-B14F-4D97-AF65-F5344CB8AC3E}">
        <p14:creationId xmlns:p14="http://schemas.microsoft.com/office/powerpoint/2010/main" val="346278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listening socket must be distinguished from the connected socket on the server host. Although both sockets use the same local port on the server machine, they are indicated by distinct socket file descriptors, returned server’s call of functions socket() and accept() respectively for listening and connected sockets. </a:t>
            </a:r>
          </a:p>
          <a:p>
            <a:r>
              <a:rPr lang="en-US" altLang="zh-CN" dirty="0"/>
              <a:t>Notice from figure 3 above that TCP must look at all four segments in the socket pair to determine which endpoint receives an arriving segment. In this figure, there are 3 sockets with the same local port 21 on the server. If a segment arrives from 138.23.130.10 port 1500 destined for 138.23.169.9 port 21, it is delivered to the first child. If a segment arrives from 138.23.130.11 port 1501 destined for 138.23.169.9 port 21, it is delivered to the second child. All other TCP segments destined for port 21 are delivered to the original listening socket. </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21</a:t>
            </a:fld>
            <a:endParaRPr lang="en-US" altLang="zh-CN"/>
          </a:p>
        </p:txBody>
      </p:sp>
    </p:spTree>
    <p:extLst>
      <p:ext uri="{BB962C8B-B14F-4D97-AF65-F5344CB8AC3E}">
        <p14:creationId xmlns:p14="http://schemas.microsoft.com/office/powerpoint/2010/main" val="4243619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When a child exits, it sends a signal to the parent to inform it has finished execution. The Linux operating system will not completely get rid of this process when it exits, but keeps important information as to if the child exited normally, how much </a:t>
            </a:r>
            <a:r>
              <a:rPr lang="en-US" altLang="zh-CN" dirty="0" err="1"/>
              <a:t>cpu</a:t>
            </a:r>
            <a:r>
              <a:rPr lang="en-US" altLang="zh-CN" dirty="0"/>
              <a:t> time was used, etc.  The parent is required to clean up after its children and if it does not, these children hang around, they do nothing because they are finished, and so they are called zombies. Zombies take up space in the kernel and are useless and at some point might be dangerous because we might run out of processes. </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22</a:t>
            </a:fld>
            <a:endParaRPr lang="en-US" altLang="zh-CN"/>
          </a:p>
        </p:txBody>
      </p:sp>
    </p:spTree>
    <p:extLst>
      <p:ext uri="{BB962C8B-B14F-4D97-AF65-F5344CB8AC3E}">
        <p14:creationId xmlns:p14="http://schemas.microsoft.com/office/powerpoint/2010/main" val="2606879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Droid Sans"/>
              </a:rPr>
              <a:t>The diagrams shows 3 clients. The diamond shapes denote the client's "arrival time" (the time at which the client attempted to connect to the server). The black lines denote "wait time" (the time clients spent waiting for the server to actually accept their connection), and the colored bars denote actual "processing time" (the time server and client are interacting using the protocol). At the end of the colored bar, the client disconnects.</a:t>
            </a:r>
          </a:p>
          <a:p>
            <a:pPr algn="l"/>
            <a:r>
              <a:rPr lang="en-US" altLang="zh-CN" b="0" i="0" dirty="0">
                <a:solidFill>
                  <a:srgbClr val="333333"/>
                </a:solidFill>
                <a:effectLst/>
                <a:latin typeface="Droid Sans"/>
              </a:rPr>
              <a:t>In the diagram above, even though the green and orange clients arrived shortly after the blue one, they have to wait for a while until the server is done with the blue client. At this point the green client is accepted, while the orange one has to wait even longer.</a:t>
            </a:r>
          </a:p>
          <a:p>
            <a:pPr algn="l"/>
            <a:r>
              <a:rPr lang="en-US" altLang="zh-CN" b="0" i="0" dirty="0">
                <a:solidFill>
                  <a:srgbClr val="333333"/>
                </a:solidFill>
                <a:effectLst/>
                <a:latin typeface="Droid Sans"/>
              </a:rPr>
              <a:t>A multi-threaded server would launch multiple control threads, letting the OS manage concurrency on the CPU (and across multiple CPU cores). When a client connects, a thread is created to serve it, while the server is ready to accept more clients in the main thread. The time chart for this mode looks like the following:</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23</a:t>
            </a:fld>
            <a:endParaRPr lang="en-US" altLang="zh-CN"/>
          </a:p>
        </p:txBody>
      </p:sp>
    </p:spTree>
    <p:extLst>
      <p:ext uri="{BB962C8B-B14F-4D97-AF65-F5344CB8AC3E}">
        <p14:creationId xmlns:p14="http://schemas.microsoft.com/office/powerpoint/2010/main" val="4085791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Droid Sans"/>
              </a:rPr>
              <a:t>The </a:t>
            </a:r>
            <a:r>
              <a:rPr lang="en-US" altLang="zh-CN" dirty="0" err="1"/>
              <a:t>pthread_create</a:t>
            </a:r>
            <a:r>
              <a:rPr lang="en-US" altLang="zh-CN" b="0" i="0" dirty="0">
                <a:solidFill>
                  <a:srgbClr val="333333"/>
                </a:solidFill>
                <a:effectLst/>
                <a:latin typeface="Droid Sans"/>
              </a:rPr>
              <a:t> call in the main loop launches a new thread that runs the </a:t>
            </a:r>
            <a:r>
              <a:rPr lang="en-US" altLang="zh-CN" dirty="0" err="1"/>
              <a:t>server_thread</a:t>
            </a:r>
            <a:r>
              <a:rPr lang="en-US" altLang="zh-CN" b="0" i="0" dirty="0">
                <a:solidFill>
                  <a:srgbClr val="333333"/>
                </a:solidFill>
                <a:effectLst/>
                <a:latin typeface="Droid Sans"/>
              </a:rPr>
              <a:t> function. This thread terminates when </a:t>
            </a:r>
            <a:r>
              <a:rPr lang="en-US" altLang="zh-CN" dirty="0" err="1"/>
              <a:t>server_thread</a:t>
            </a:r>
            <a:r>
              <a:rPr lang="en-US" altLang="zh-CN" b="0" i="0" dirty="0">
                <a:solidFill>
                  <a:srgbClr val="333333"/>
                </a:solidFill>
                <a:effectLst/>
                <a:latin typeface="Droid Sans"/>
              </a:rPr>
              <a:t> returns. In turn, </a:t>
            </a:r>
            <a:r>
              <a:rPr lang="en-US" altLang="zh-CN" dirty="0" err="1"/>
              <a:t>server_thread</a:t>
            </a:r>
            <a:r>
              <a:rPr lang="en-US" altLang="zh-CN" b="0" i="0" dirty="0">
                <a:solidFill>
                  <a:srgbClr val="333333"/>
                </a:solidFill>
                <a:effectLst/>
                <a:latin typeface="Droid Sans"/>
              </a:rPr>
              <a:t> returns when </a:t>
            </a:r>
            <a:r>
              <a:rPr lang="en-US" altLang="zh-CN" dirty="0" err="1"/>
              <a:t>serve_connection</a:t>
            </a:r>
            <a:r>
              <a:rPr lang="en-US" altLang="zh-CN" b="0" i="0" dirty="0">
                <a:solidFill>
                  <a:srgbClr val="333333"/>
                </a:solidFill>
                <a:effectLst/>
                <a:latin typeface="Droid Sans"/>
              </a:rPr>
              <a:t> returns. </a:t>
            </a:r>
            <a:r>
              <a:rPr lang="en-US" altLang="zh-CN" dirty="0" err="1"/>
              <a:t>serve_connection</a:t>
            </a:r>
            <a:r>
              <a:rPr lang="en-US" altLang="zh-CN" b="0" i="0" dirty="0">
                <a:solidFill>
                  <a:srgbClr val="333333"/>
                </a:solidFill>
                <a:effectLst/>
                <a:latin typeface="Droid Sans"/>
              </a:rPr>
              <a:t> is exactly the same function from part 1.</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24</a:t>
            </a:fld>
            <a:endParaRPr lang="en-US" altLang="zh-CN"/>
          </a:p>
        </p:txBody>
      </p:sp>
    </p:spTree>
    <p:extLst>
      <p:ext uri="{BB962C8B-B14F-4D97-AF65-F5344CB8AC3E}">
        <p14:creationId xmlns:p14="http://schemas.microsoft.com/office/powerpoint/2010/main" val="2205156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Droid Sans"/>
              </a:rPr>
              <a:t>The diagrams shows 3 clients. The diamond shapes denote the client's "arrival time" (the time at which the client attempted to connect to the server). The black lines denote "wait time" (the time clients spent waiting for the server to actually accept their connection), and the colored bars denote actual "processing time" (the time server and client are interacting using the protocol). At the end of the colored bar, the client disconnects.</a:t>
            </a:r>
          </a:p>
          <a:p>
            <a:pPr algn="l"/>
            <a:r>
              <a:rPr lang="en-US" altLang="zh-CN" b="0" i="0" dirty="0">
                <a:solidFill>
                  <a:srgbClr val="333333"/>
                </a:solidFill>
                <a:effectLst/>
                <a:latin typeface="Droid Sans"/>
              </a:rPr>
              <a:t>In the diagram above, even though the green and orange clients arrived shortly after the blue one, they have to wait for a while until the server is done with the blue client. At this point the green client is accepted, while the orange one has to wait even longer.</a:t>
            </a:r>
          </a:p>
          <a:p>
            <a:pPr algn="l"/>
            <a:r>
              <a:rPr lang="en-US" altLang="zh-CN" b="0" i="0" dirty="0">
                <a:solidFill>
                  <a:srgbClr val="333333"/>
                </a:solidFill>
                <a:effectLst/>
                <a:latin typeface="Droid Sans"/>
              </a:rPr>
              <a:t>A multi-threaded server would launch multiple control threads, letting the OS manage concurrency on the CPU (and across multiple CPU cores). When a client connects, a thread is created to serve it, while the server is ready to accept more clients in the main thread. The time chart for this mode looks like the following:</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25</a:t>
            </a:fld>
            <a:endParaRPr lang="en-US" altLang="zh-CN"/>
          </a:p>
        </p:txBody>
      </p:sp>
    </p:spTree>
    <p:extLst>
      <p:ext uri="{BB962C8B-B14F-4D97-AF65-F5344CB8AC3E}">
        <p14:creationId xmlns:p14="http://schemas.microsoft.com/office/powerpoint/2010/main" val="3907126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Droid Sans"/>
              </a:rPr>
              <a:t>Even though threads are fairly efficient in terms of resource usage on modern OSes, the approach outlined in the previous section can still present challenges with some workloads.</a:t>
            </a:r>
          </a:p>
          <a:p>
            <a:pPr algn="l"/>
            <a:r>
              <a:rPr lang="en-US" altLang="zh-CN" b="0" i="0" dirty="0">
                <a:solidFill>
                  <a:srgbClr val="333333"/>
                </a:solidFill>
                <a:effectLst/>
                <a:latin typeface="Droid Sans"/>
              </a:rPr>
              <a:t>Imagine a scenario where many clients are connecting simultaneously, and some of the sessions are long-lived. This means that many threads may be active at the same time in the server. Too many threads can consume a large amount of memory and CPU time just for the context switching </a:t>
            </a:r>
            <a:r>
              <a:rPr lang="en-US" altLang="zh-CN" b="0" i="0" u="none" strike="noStrike" dirty="0">
                <a:solidFill>
                  <a:srgbClr val="333333"/>
                </a:solidFill>
                <a:effectLst/>
                <a:latin typeface="Droid Sans"/>
                <a:hlinkClick r:id="rId3"/>
              </a:rPr>
              <a:t>[1]</a:t>
            </a:r>
            <a:r>
              <a:rPr lang="en-US" altLang="zh-CN" b="0" i="0" dirty="0">
                <a:solidFill>
                  <a:srgbClr val="333333"/>
                </a:solidFill>
                <a:effectLst/>
                <a:latin typeface="Droid Sans"/>
              </a:rPr>
              <a:t>. An alternative way to look at it is as a security problem: this design makes it the server an easy target for a </a:t>
            </a:r>
            <a:r>
              <a:rPr lang="en-US" altLang="zh-CN" b="0" i="0" u="none" strike="noStrike" dirty="0">
                <a:solidFill>
                  <a:srgbClr val="333333"/>
                </a:solidFill>
                <a:effectLst/>
                <a:latin typeface="Droid Sans"/>
                <a:hlinkClick r:id="rId4"/>
              </a:rPr>
              <a:t>DoS attack</a:t>
            </a:r>
            <a:r>
              <a:rPr lang="en-US" altLang="zh-CN" b="0" i="0" dirty="0">
                <a:solidFill>
                  <a:srgbClr val="333333"/>
                </a:solidFill>
                <a:effectLst/>
                <a:latin typeface="Droid Sans"/>
              </a:rPr>
              <a:t> - connect a few 100,000s of clients at the same time and let them all sit idle - this will likely kill the server due to excessive resource usage.</a:t>
            </a:r>
          </a:p>
          <a:p>
            <a:pPr algn="l"/>
            <a:r>
              <a:rPr lang="en-US" altLang="zh-CN" b="0" i="0" dirty="0">
                <a:solidFill>
                  <a:srgbClr val="333333"/>
                </a:solidFill>
                <a:effectLst/>
                <a:latin typeface="Droid Sans"/>
              </a:rPr>
              <a:t>A larger problem occurs when there's a non-trivial amount of CPU-bound computation the server has to do for each client. In this case, swamping the server is considerably easier - just a few dozen clients can bring a server to its knees.</a:t>
            </a:r>
          </a:p>
          <a:p>
            <a:pPr algn="l"/>
            <a:r>
              <a:rPr lang="en-US" altLang="zh-CN" b="0" i="0" dirty="0">
                <a:solidFill>
                  <a:srgbClr val="333333"/>
                </a:solidFill>
                <a:effectLst/>
                <a:latin typeface="Droid Sans"/>
              </a:rPr>
              <a:t>For these reasons, it's prudent the do some </a:t>
            </a:r>
            <a:r>
              <a:rPr lang="en-US" altLang="zh-CN" b="0" i="1" dirty="0">
                <a:solidFill>
                  <a:srgbClr val="333333"/>
                </a:solidFill>
                <a:effectLst/>
                <a:latin typeface="Droid Sans"/>
              </a:rPr>
              <a:t>rate-limiting</a:t>
            </a:r>
            <a:r>
              <a:rPr lang="en-US" altLang="zh-CN" b="0" i="0" dirty="0">
                <a:solidFill>
                  <a:srgbClr val="333333"/>
                </a:solidFill>
                <a:effectLst/>
                <a:latin typeface="Droid Sans"/>
              </a:rPr>
              <a:t> on the number of concurrent clients handled by a multi-threaded server. There's a number of ways to do this. The simplest that comes to mind is simply count the number of clients currently connected and restrict that number to some quantity (that was determined by careful benchmarking, hopefully). A variation on this approach that's very popular in concurrent application design is using a </a:t>
            </a:r>
            <a:r>
              <a:rPr lang="en-US" altLang="zh-CN" b="0" i="1" dirty="0">
                <a:solidFill>
                  <a:srgbClr val="333333"/>
                </a:solidFill>
                <a:effectLst/>
                <a:latin typeface="Droid Sans"/>
              </a:rPr>
              <a:t>thread pool</a:t>
            </a:r>
            <a:r>
              <a:rPr lang="en-US" altLang="zh-CN" b="0" i="0" dirty="0">
                <a:solidFill>
                  <a:srgbClr val="333333"/>
                </a:solidFill>
                <a:effectLst/>
                <a:latin typeface="Droid Sans"/>
              </a:rPr>
              <a:t>.</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26</a:t>
            </a:fld>
            <a:endParaRPr lang="en-US" altLang="zh-CN"/>
          </a:p>
        </p:txBody>
      </p:sp>
    </p:spTree>
    <p:extLst>
      <p:ext uri="{BB962C8B-B14F-4D97-AF65-F5344CB8AC3E}">
        <p14:creationId xmlns:p14="http://schemas.microsoft.com/office/powerpoint/2010/main" val="1045471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Arial" charset="0"/>
                <a:ea typeface="宋体" pitchFamily="2" charset="-122"/>
                <a:cs typeface="+mn-cs"/>
              </a:rPr>
              <a:t>The server creates a number of working threads that all expect to get tasks from some queue. This is the "pool". Then, each client connection is dispatched as a task to the pool. As long as there's an idle thread in the pool, it's handed the task. If all the threads in the pool are currently busy, the server blocks until the pool accepts the task</a:t>
            </a:r>
          </a:p>
          <a:p>
            <a:endParaRPr lang="en-US" altLang="zh-CN" sz="1200" b="0" i="0" u="none" strike="noStrike" kern="1200" dirty="0">
              <a:solidFill>
                <a:schemeClr val="tx1"/>
              </a:solidFill>
              <a:effectLst/>
              <a:latin typeface="Arial" charset="0"/>
              <a:ea typeface="宋体" pitchFamily="2" charset="-122"/>
              <a:cs typeface="+mn-cs"/>
            </a:endParaRPr>
          </a:p>
          <a:p>
            <a:r>
              <a:rPr lang="en-US" altLang="zh-CN" sz="1200" b="0" i="0" u="none" strike="noStrike" kern="1200" dirty="0">
                <a:solidFill>
                  <a:schemeClr val="tx1"/>
                </a:solidFill>
                <a:effectLst/>
                <a:latin typeface="Arial" charset="0"/>
                <a:ea typeface="宋体" pitchFamily="2" charset="-122"/>
                <a:cs typeface="+mn-cs"/>
              </a:rPr>
              <a:t>It should be fairly obvious that the thread pool approach provides a rate-limiting mechanism in its very definition. We can decide ahead of time how many threads we want our server to have. Then, this is the maximal number of clients processed concurrently - the rest are waiting until one of the threads becomes free. If we have 8 threads in the pool, 8 is the maximal number of concurrent clients the server handles - even if thousands are attempting to connect simultaneously.</a:t>
            </a:r>
          </a:p>
          <a:p>
            <a:r>
              <a:rPr lang="en-US" altLang="zh-CN" sz="1200" b="0" i="0" u="none" strike="noStrike" kern="1200" dirty="0">
                <a:solidFill>
                  <a:schemeClr val="tx1"/>
                </a:solidFill>
                <a:effectLst/>
                <a:latin typeface="Arial" charset="0"/>
                <a:ea typeface="宋体" pitchFamily="2" charset="-122"/>
                <a:cs typeface="+mn-cs"/>
              </a:rPr>
              <a:t>How do we decide how many threads should be in the pool? By a careful analysis of the problem domain, benchmarking, experimentation and also by the HW we have. If we have a single-core cloud instance that's one answer, if we have a 100-core dual socket server available, the answer is different. Picking the thread pool size can also be done dynamically at runtime based on load - I'll touch upon this topic in future posts in this series.</a:t>
            </a:r>
          </a:p>
          <a:p>
            <a:endParaRPr lang="en-US" altLang="zh-CN" dirty="0"/>
          </a:p>
          <a:p>
            <a:r>
              <a:rPr lang="en-US" altLang="zh-CN" sz="1200" b="0" i="0" u="none" strike="noStrike" kern="1200" dirty="0">
                <a:solidFill>
                  <a:schemeClr val="tx1"/>
                </a:solidFill>
                <a:effectLst/>
                <a:latin typeface="Arial" charset="0"/>
                <a:ea typeface="宋体" pitchFamily="2" charset="-122"/>
                <a:cs typeface="+mn-cs"/>
              </a:rPr>
              <a:t>Implementing a thread pool from scratch is a fun exercise, but I‘ll leave it for another day </a:t>
            </a:r>
            <a:r>
              <a:rPr lang="zh-CN" altLang="en-US" sz="1200" b="0" i="0" u="none" strike="noStrike" kern="1200" dirty="0">
                <a:solidFill>
                  <a:schemeClr val="tx1"/>
                </a:solidFill>
                <a:effectLst/>
                <a:latin typeface="Arial" charset="0"/>
                <a:ea typeface="宋体" pitchFamily="2" charset="-122"/>
                <a:cs typeface="+mn-cs"/>
              </a:rPr>
              <a:t>要不要重复造轮子</a:t>
            </a:r>
            <a:r>
              <a:rPr lang="en-US" altLang="zh-CN" sz="1200" b="0" i="0" u="none" strike="noStrike" kern="1200" dirty="0">
                <a:solidFill>
                  <a:schemeClr val="tx1"/>
                </a:solidFill>
                <a:effectLst/>
                <a:latin typeface="Arial" charset="0"/>
                <a:ea typeface="宋体" pitchFamily="2" charset="-122"/>
                <a:cs typeface="+mn-cs"/>
              </a:rPr>
              <a:t>?</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27</a:t>
            </a:fld>
            <a:endParaRPr lang="en-US" altLang="zh-CN"/>
          </a:p>
        </p:txBody>
      </p:sp>
    </p:spTree>
    <p:extLst>
      <p:ext uri="{BB962C8B-B14F-4D97-AF65-F5344CB8AC3E}">
        <p14:creationId xmlns:p14="http://schemas.microsoft.com/office/powerpoint/2010/main" val="1436368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Droid Sans"/>
              </a:rPr>
              <a:t>For </a:t>
            </a:r>
            <a:r>
              <a:rPr lang="en-US" altLang="zh-CN" b="0" i="0" u="none" strike="noStrike" dirty="0">
                <a:solidFill>
                  <a:srgbClr val="333333"/>
                </a:solidFill>
                <a:effectLst/>
                <a:latin typeface="Droid Sans"/>
                <a:hlinkClick r:id="rId3"/>
              </a:rPr>
              <a:t>this variation of the server</a:t>
            </a:r>
            <a:r>
              <a:rPr lang="en-US" altLang="zh-CN" b="0" i="0" dirty="0">
                <a:solidFill>
                  <a:srgbClr val="333333"/>
                </a:solidFill>
                <a:effectLst/>
                <a:latin typeface="Droid Sans"/>
              </a:rPr>
              <a:t> I've switched to Python, which comes with a robust implementation of a thread pool in the standard library (</a:t>
            </a:r>
            <a:r>
              <a:rPr lang="en-US" altLang="zh-CN" b="0" i="0" dirty="0" err="1">
                <a:solidFill>
                  <a:srgbClr val="333333"/>
                </a:solidFill>
                <a:effectLst/>
                <a:latin typeface="Droid Sans"/>
              </a:rPr>
              <a:t>ThreadPoolExecutor</a:t>
            </a:r>
            <a:r>
              <a:rPr lang="en-US" altLang="zh-CN" b="0" i="0" dirty="0">
                <a:solidFill>
                  <a:srgbClr val="333333"/>
                </a:solidFill>
                <a:effectLst/>
                <a:latin typeface="Droid Sans"/>
              </a:rPr>
              <a:t> from the </a:t>
            </a:r>
            <a:r>
              <a:rPr lang="en-US" altLang="zh-CN" b="0" i="0" dirty="0" err="1">
                <a:solidFill>
                  <a:srgbClr val="333333"/>
                </a:solidFill>
                <a:effectLst/>
                <a:latin typeface="Droid Sans"/>
              </a:rPr>
              <a:t>concurrent.futures</a:t>
            </a:r>
            <a:r>
              <a:rPr lang="en-US" altLang="zh-CN" b="0" i="0" dirty="0">
                <a:solidFill>
                  <a:srgbClr val="333333"/>
                </a:solidFill>
                <a:effectLst/>
                <a:latin typeface="Droid Sans"/>
              </a:rPr>
              <a:t> module) </a:t>
            </a:r>
            <a:r>
              <a:rPr lang="en-US" altLang="zh-CN" b="0" i="0" u="none" strike="noStrike" dirty="0">
                <a:solidFill>
                  <a:srgbClr val="333333"/>
                </a:solidFill>
                <a:effectLst/>
                <a:latin typeface="Droid Sans"/>
                <a:hlinkClick r:id="rId4"/>
              </a:rPr>
              <a:t>[2]</a:t>
            </a:r>
            <a:r>
              <a:rPr lang="en-US" altLang="zh-CN" b="0" i="0" dirty="0">
                <a:solidFill>
                  <a:srgbClr val="333333"/>
                </a:solidFill>
                <a:effectLst/>
                <a:latin typeface="Droid Sans"/>
              </a:rPr>
              <a:t>.</a:t>
            </a:r>
          </a:p>
          <a:p>
            <a:pPr algn="l"/>
            <a:r>
              <a:rPr lang="en-US" altLang="zh-CN" b="0" i="0" dirty="0">
                <a:solidFill>
                  <a:srgbClr val="333333"/>
                </a:solidFill>
                <a:effectLst/>
                <a:latin typeface="Droid Sans"/>
              </a:rPr>
              <a:t>This server creates a thread pool, then loops to accept new clients on the main listening socket. Each connected client is dispatched into the pool with submit:</a:t>
            </a:r>
          </a:p>
          <a:p>
            <a:pPr algn="l"/>
            <a:endParaRPr lang="en-US" altLang="zh-CN" b="0" i="0" dirty="0">
              <a:solidFill>
                <a:srgbClr val="333333"/>
              </a:solidFill>
              <a:effectLst/>
              <a:latin typeface="Droid Sans"/>
            </a:endParaRPr>
          </a:p>
          <a:p>
            <a:pPr algn="l"/>
            <a:r>
              <a:rPr lang="en-US" altLang="zh-CN" b="0" i="0" dirty="0">
                <a:solidFill>
                  <a:srgbClr val="333333"/>
                </a:solidFill>
                <a:effectLst/>
                <a:latin typeface="Droid Sans"/>
              </a:rPr>
              <a:t>Thread pools are much more common, and most popular programming languages have solid implementations (for some, like Python, it's in the standard library). The thread pool server presented here doesn't suffer from the problems of one-thread-per-client.</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28</a:t>
            </a:fld>
            <a:endParaRPr lang="en-US" altLang="zh-CN"/>
          </a:p>
        </p:txBody>
      </p:sp>
    </p:spTree>
    <p:extLst>
      <p:ext uri="{BB962C8B-B14F-4D97-AF65-F5344CB8AC3E}">
        <p14:creationId xmlns:p14="http://schemas.microsoft.com/office/powerpoint/2010/main" val="3106377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29</a:t>
            </a:fld>
            <a:endParaRPr lang="en-US" altLang="zh-CN"/>
          </a:p>
        </p:txBody>
      </p:sp>
    </p:spTree>
    <p:extLst>
      <p:ext uri="{BB962C8B-B14F-4D97-AF65-F5344CB8AC3E}">
        <p14:creationId xmlns:p14="http://schemas.microsoft.com/office/powerpoint/2010/main" val="1855543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除了互联网之外</a:t>
            </a:r>
            <a:endParaRPr lang="en-US" altLang="zh-CN" dirty="0"/>
          </a:p>
          <a:p>
            <a:r>
              <a:rPr lang="zh-CN" altLang="en-US" dirty="0"/>
              <a:t>数据中心网络</a:t>
            </a:r>
            <a:endParaRPr lang="en-US" altLang="zh-CN" dirty="0"/>
          </a:p>
          <a:p>
            <a:r>
              <a:rPr lang="en-US" altLang="zh-CN" dirty="0"/>
              <a:t>CDN</a:t>
            </a:r>
          </a:p>
          <a:p>
            <a:r>
              <a:rPr lang="zh-CN" altLang="en-US" dirty="0"/>
              <a:t>社会网络</a:t>
            </a:r>
            <a:endParaRPr lang="en-US" altLang="zh-CN" dirty="0"/>
          </a:p>
          <a:p>
            <a:r>
              <a:rPr lang="zh-CN" altLang="en-US" dirty="0"/>
              <a:t>无线传感网</a:t>
            </a:r>
            <a:endParaRPr lang="en-US" altLang="zh-CN" dirty="0"/>
          </a:p>
          <a:p>
            <a:r>
              <a:rPr lang="zh-CN" altLang="en-US" dirty="0"/>
              <a:t>这些都是基于网络概念的延申，是最近十年来网络研究的结果</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a:t>
            </a:fld>
            <a:endParaRPr lang="en-US" altLang="zh-CN" dirty="0"/>
          </a:p>
        </p:txBody>
      </p:sp>
    </p:spTree>
    <p:extLst>
      <p:ext uri="{BB962C8B-B14F-4D97-AF65-F5344CB8AC3E}">
        <p14:creationId xmlns:p14="http://schemas.microsoft.com/office/powerpoint/2010/main" val="3132512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mn-cs"/>
              </a:rPr>
              <a:t>Kernel modules run in kernel space and applications run in user space, as illustrated in Figure 2. Both kernel space and user space have their own unique memory address spaces that do not overlap. This approach ensures that applications running in user space have a consistent view of the hardware, regardless of the hardware platform. The kernel services are then made available to the user space in a controlled way through the use of system calls. The kernel also prevents individual user-space applications from conflicting with each other or from accessing restricted resources through the use of protection levels (e.g., superuser versus regular user permissions).</a:t>
            </a:r>
          </a:p>
          <a:p>
            <a:endParaRPr lang="en-US" altLang="zh-CN" sz="1200" b="0" i="0" kern="1200" dirty="0">
              <a:solidFill>
                <a:schemeClr val="tx1"/>
              </a:solidFill>
              <a:effectLst/>
              <a:latin typeface="Arial" charset="0"/>
              <a:ea typeface="宋体" pitchFamily="2" charset="-122"/>
              <a:cs typeface="+mn-cs"/>
            </a:endParaRPr>
          </a:p>
          <a:p>
            <a:r>
              <a:rPr lang="en-US" altLang="zh-CN" dirty="0">
                <a:hlinkClick r:id="rId3"/>
              </a:rPr>
              <a:t>http://derekmolloy.ie/writing-a-linux-kernel-module-part-1-introduction/</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30</a:t>
            </a:fld>
            <a:endParaRPr lang="en-US" altLang="zh-CN"/>
          </a:p>
        </p:txBody>
      </p:sp>
    </p:spTree>
    <p:extLst>
      <p:ext uri="{BB962C8B-B14F-4D97-AF65-F5344CB8AC3E}">
        <p14:creationId xmlns:p14="http://schemas.microsoft.com/office/powerpoint/2010/main" val="1048164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Arial" charset="0"/>
                <a:ea typeface="宋体" pitchFamily="2" charset="-122"/>
                <a:cs typeface="+mn-cs"/>
              </a:rPr>
              <a:t>However, kernel code is difficult to write and debug. My advice is that you should always to try to accomplish your task in Linux user space,</a:t>
            </a:r>
          </a:p>
          <a:p>
            <a:endParaRPr lang="en-US" altLang="zh-CN" sz="1200" b="0" i="0" kern="1200" dirty="0">
              <a:solidFill>
                <a:schemeClr val="tx1"/>
              </a:solidFill>
              <a:effectLst/>
              <a:latin typeface="Arial" charset="0"/>
              <a:ea typeface="宋体" pitchFamily="2" charset="-122"/>
              <a:cs typeface="+mn-cs"/>
            </a:endParaRPr>
          </a:p>
          <a:p>
            <a:r>
              <a:rPr lang="en-US" altLang="zh-CN" sz="1200" b="0" i="0" kern="1200" dirty="0">
                <a:solidFill>
                  <a:schemeClr val="tx1"/>
                </a:solidFill>
                <a:effectLst/>
                <a:latin typeface="Arial" charset="0"/>
                <a:ea typeface="宋体" pitchFamily="2" charset="-122"/>
                <a:cs typeface="+mn-cs"/>
              </a:rPr>
              <a:t>Both kernel space and user space have their own unique memory address spaces that do not overlap. This approach ensures that applications running in user space have a consistent view of the hardware, regardless of the hardware platform.</a:t>
            </a:r>
          </a:p>
          <a:p>
            <a:endParaRPr lang="en-US" altLang="zh-CN" sz="1200" b="0" i="0" kern="1200" dirty="0">
              <a:solidFill>
                <a:schemeClr val="tx1"/>
              </a:solidFill>
              <a:effectLst/>
              <a:latin typeface="Arial" charset="0"/>
              <a:ea typeface="宋体" pitchFamily="2" charset="-122"/>
              <a:cs typeface="+mn-cs"/>
            </a:endParaRPr>
          </a:p>
          <a:p>
            <a:r>
              <a:rPr lang="en-US" altLang="zh-CN" sz="1200" b="0" i="0" kern="1200" dirty="0">
                <a:solidFill>
                  <a:schemeClr val="tx1"/>
                </a:solidFill>
                <a:effectLst/>
                <a:latin typeface="Arial" charset="0"/>
                <a:ea typeface="宋体" pitchFamily="2" charset="-122"/>
                <a:cs typeface="+mn-cs"/>
              </a:rPr>
              <a:t>It is very easy to crash the system when you are writing and testing LKMs. It is always possible that such a system crash could corrupt your file system — it is unlikely, but it is possible. Please back up your data and/or use an embedded system, such as the </a:t>
            </a:r>
            <a:r>
              <a:rPr lang="en-US" altLang="zh-CN" sz="1200" b="0" i="0" kern="1200" dirty="0" err="1">
                <a:solidFill>
                  <a:schemeClr val="tx1"/>
                </a:solidFill>
                <a:effectLst/>
                <a:latin typeface="Arial" charset="0"/>
                <a:ea typeface="宋体" pitchFamily="2" charset="-122"/>
                <a:cs typeface="+mn-cs"/>
              </a:rPr>
              <a:t>BeagleBone</a:t>
            </a:r>
            <a:r>
              <a:rPr lang="en-US" altLang="zh-CN" sz="1200" b="0" i="0" kern="1200" dirty="0">
                <a:solidFill>
                  <a:schemeClr val="tx1"/>
                </a:solidFill>
                <a:effectLst/>
                <a:latin typeface="Arial" charset="0"/>
                <a:ea typeface="宋体" pitchFamily="2" charset="-122"/>
                <a:cs typeface="+mn-cs"/>
              </a:rPr>
              <a:t>, which can easily be re-flashed. Performing a </a:t>
            </a:r>
            <a:r>
              <a:rPr lang="en-US" altLang="zh-CN" sz="1200" b="1" i="0" kern="1200" dirty="0" err="1">
                <a:solidFill>
                  <a:schemeClr val="tx1"/>
                </a:solidFill>
                <a:effectLst/>
                <a:latin typeface="Arial" charset="0"/>
                <a:ea typeface="宋体" pitchFamily="2" charset="-122"/>
                <a:cs typeface="+mn-cs"/>
              </a:rPr>
              <a:t>sudo</a:t>
            </a:r>
            <a:r>
              <a:rPr lang="en-US" altLang="zh-CN" sz="1200" b="1" i="0" kern="1200" dirty="0">
                <a:solidFill>
                  <a:schemeClr val="tx1"/>
                </a:solidFill>
                <a:effectLst/>
                <a:latin typeface="Arial" charset="0"/>
                <a:ea typeface="宋体" pitchFamily="2" charset="-122"/>
                <a:cs typeface="+mn-cs"/>
              </a:rPr>
              <a:t> reboot</a:t>
            </a:r>
            <a:r>
              <a:rPr lang="en-US" altLang="zh-CN" sz="1200" b="0" i="0" kern="1200" dirty="0">
                <a:solidFill>
                  <a:schemeClr val="tx1"/>
                </a:solidFill>
                <a:effectLst/>
                <a:latin typeface="Arial" charset="0"/>
                <a:ea typeface="宋体" pitchFamily="2" charset="-122"/>
                <a:cs typeface="+mn-cs"/>
              </a:rPr>
              <a:t>, or pressing the reset button on the </a:t>
            </a:r>
            <a:r>
              <a:rPr lang="en-US" altLang="zh-CN" sz="1200" b="0" i="0" kern="1200" dirty="0" err="1">
                <a:solidFill>
                  <a:schemeClr val="tx1"/>
                </a:solidFill>
                <a:effectLst/>
                <a:latin typeface="Arial" charset="0"/>
                <a:ea typeface="宋体" pitchFamily="2" charset="-122"/>
                <a:cs typeface="+mn-cs"/>
              </a:rPr>
              <a:t>BeagleBone</a:t>
            </a:r>
            <a:r>
              <a:rPr lang="en-US" altLang="zh-CN" sz="1200" b="0" i="0" kern="1200" dirty="0">
                <a:solidFill>
                  <a:schemeClr val="tx1"/>
                </a:solidFill>
                <a:effectLst/>
                <a:latin typeface="Arial" charset="0"/>
                <a:ea typeface="宋体" pitchFamily="2" charset="-122"/>
                <a:cs typeface="+mn-cs"/>
              </a:rPr>
              <a:t> will usually put everything back in order. No </a:t>
            </a:r>
            <a:r>
              <a:rPr lang="en-US" altLang="zh-CN" sz="1200" b="0" i="0" kern="1200" dirty="0" err="1">
                <a:solidFill>
                  <a:schemeClr val="tx1"/>
                </a:solidFill>
                <a:effectLst/>
                <a:latin typeface="Arial" charset="0"/>
                <a:ea typeface="宋体" pitchFamily="2" charset="-122"/>
                <a:cs typeface="+mn-cs"/>
              </a:rPr>
              <a:t>BeagleBones</a:t>
            </a:r>
            <a:r>
              <a:rPr lang="en-US" altLang="zh-CN" sz="1200" b="0" i="0" kern="1200" dirty="0">
                <a:solidFill>
                  <a:schemeClr val="tx1"/>
                </a:solidFill>
                <a:effectLst/>
                <a:latin typeface="Arial" charset="0"/>
                <a:ea typeface="宋体" pitchFamily="2" charset="-122"/>
                <a:cs typeface="+mn-cs"/>
              </a:rPr>
              <a:t> were corrupted in the writing of these articles despite many, many system crashes!</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31</a:t>
            </a:fld>
            <a:endParaRPr lang="en-US" altLang="zh-CN"/>
          </a:p>
        </p:txBody>
      </p:sp>
    </p:spTree>
    <p:extLst>
      <p:ext uri="{BB962C8B-B14F-4D97-AF65-F5344CB8AC3E}">
        <p14:creationId xmlns:p14="http://schemas.microsoft.com/office/powerpoint/2010/main" val="2306678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32</a:t>
            </a:fld>
            <a:endParaRPr lang="en-US" altLang="zh-CN"/>
          </a:p>
        </p:txBody>
      </p:sp>
    </p:spTree>
    <p:extLst>
      <p:ext uri="{BB962C8B-B14F-4D97-AF65-F5344CB8AC3E}">
        <p14:creationId xmlns:p14="http://schemas.microsoft.com/office/powerpoint/2010/main" val="1216820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Arial" charset="0"/>
                <a:ea typeface="宋体" pitchFamily="2" charset="-122"/>
                <a:cs typeface="+mn-cs"/>
              </a:rPr>
              <a:t>do not execute sequentially</a:t>
            </a:r>
            <a:r>
              <a:rPr lang="en-US" altLang="zh-CN" sz="1200" b="0" i="0" kern="1200" dirty="0">
                <a:solidFill>
                  <a:schemeClr val="tx1"/>
                </a:solidFill>
                <a:effectLst/>
                <a:latin typeface="Arial" charset="0"/>
                <a:ea typeface="宋体" pitchFamily="2" charset="-122"/>
                <a:cs typeface="+mn-cs"/>
              </a:rPr>
              <a:t>— a kernel module registers itself to handle requests using its initialization function, which runs and then terminates. The type of requests that it can handle are defined within the module code. This is quite similar to the event-driven programming model that is commonly utilized in graphical-user interface (GUI) applications.</a:t>
            </a:r>
          </a:p>
          <a:p>
            <a:r>
              <a:rPr lang="en-US" altLang="zh-CN" sz="1200" b="1" i="0" kern="1200" dirty="0">
                <a:solidFill>
                  <a:schemeClr val="tx1"/>
                </a:solidFill>
                <a:effectLst/>
                <a:latin typeface="Arial" charset="0"/>
                <a:ea typeface="宋体" pitchFamily="2" charset="-122"/>
                <a:cs typeface="+mn-cs"/>
              </a:rPr>
              <a:t>do not have automatic cleanup</a:t>
            </a:r>
            <a:r>
              <a:rPr lang="en-US" altLang="zh-CN" sz="1200" b="0" i="0" kern="1200" dirty="0">
                <a:solidFill>
                  <a:schemeClr val="tx1"/>
                </a:solidFill>
                <a:effectLst/>
                <a:latin typeface="Arial" charset="0"/>
                <a:ea typeface="宋体" pitchFamily="2" charset="-122"/>
                <a:cs typeface="+mn-cs"/>
              </a:rPr>
              <a:t> — any resources that are allocated to the module must be manually released when the module is unloaded, or they may be unavailable until a system reboots.</a:t>
            </a:r>
          </a:p>
          <a:p>
            <a:r>
              <a:rPr lang="en-US" altLang="zh-CN" sz="1200" b="1" i="0" kern="1200" dirty="0">
                <a:solidFill>
                  <a:schemeClr val="tx1"/>
                </a:solidFill>
                <a:effectLst/>
                <a:latin typeface="Arial" charset="0"/>
                <a:ea typeface="宋体" pitchFamily="2" charset="-122"/>
                <a:cs typeface="+mn-cs"/>
              </a:rPr>
              <a:t>do not have </a:t>
            </a:r>
            <a:r>
              <a:rPr lang="en-US" altLang="zh-CN" sz="1200" b="1" i="0" kern="1200" dirty="0" err="1">
                <a:solidFill>
                  <a:schemeClr val="tx1"/>
                </a:solidFill>
                <a:effectLst/>
                <a:latin typeface="Arial" charset="0"/>
                <a:ea typeface="宋体" pitchFamily="2" charset="-122"/>
                <a:cs typeface="+mn-cs"/>
              </a:rPr>
              <a:t>printf</a:t>
            </a:r>
            <a:r>
              <a:rPr lang="en-US" altLang="zh-CN" sz="1200" b="1" i="0" kern="1200" dirty="0">
                <a:solidFill>
                  <a:schemeClr val="tx1"/>
                </a:solidFill>
                <a:effectLst/>
                <a:latin typeface="Arial" charset="0"/>
                <a:ea typeface="宋体" pitchFamily="2" charset="-122"/>
                <a:cs typeface="+mn-cs"/>
              </a:rPr>
              <a:t>() functions</a:t>
            </a:r>
            <a:r>
              <a:rPr lang="en-US" altLang="zh-CN" sz="1200" b="0" i="0" kern="1200" dirty="0">
                <a:solidFill>
                  <a:schemeClr val="tx1"/>
                </a:solidFill>
                <a:effectLst/>
                <a:latin typeface="Arial" charset="0"/>
                <a:ea typeface="宋体" pitchFamily="2" charset="-122"/>
                <a:cs typeface="+mn-cs"/>
              </a:rPr>
              <a:t> — kernel code cannot access libraries of code that is written for the Linux user space. The kernel module lives and runs in kernel space, which has its own memory address space. The interface between kernel space and user space is clearly defined and controlled. We do however have a </a:t>
            </a:r>
            <a:r>
              <a:rPr lang="en-US" altLang="zh-CN" sz="1200" b="0" i="0" kern="1200" dirty="0" err="1">
                <a:solidFill>
                  <a:schemeClr val="tx1"/>
                </a:solidFill>
                <a:effectLst/>
                <a:latin typeface="Arial" charset="0"/>
                <a:ea typeface="宋体" pitchFamily="2" charset="-122"/>
                <a:cs typeface="+mn-cs"/>
              </a:rPr>
              <a:t>printk</a:t>
            </a:r>
            <a:r>
              <a:rPr lang="en-US" altLang="zh-CN" sz="1200" b="0" i="0" kern="1200" dirty="0">
                <a:solidFill>
                  <a:schemeClr val="tx1"/>
                </a:solidFill>
                <a:effectLst/>
                <a:latin typeface="Arial" charset="0"/>
                <a:ea typeface="宋体" pitchFamily="2" charset="-122"/>
                <a:cs typeface="+mn-cs"/>
              </a:rPr>
              <a:t>() function that can output information, which can be viewed from within user space.</a:t>
            </a:r>
          </a:p>
          <a:p>
            <a:r>
              <a:rPr lang="en-US" altLang="zh-CN" sz="1200" b="1" i="0" kern="1200" dirty="0">
                <a:solidFill>
                  <a:schemeClr val="tx1"/>
                </a:solidFill>
                <a:effectLst/>
                <a:latin typeface="Arial" charset="0"/>
                <a:ea typeface="宋体" pitchFamily="2" charset="-122"/>
                <a:cs typeface="+mn-cs"/>
              </a:rPr>
              <a:t>can be interrupted</a:t>
            </a:r>
            <a:r>
              <a:rPr lang="en-US" altLang="zh-CN" sz="1200" b="0" i="0" kern="1200" dirty="0">
                <a:solidFill>
                  <a:schemeClr val="tx1"/>
                </a:solidFill>
                <a:effectLst/>
                <a:latin typeface="Arial" charset="0"/>
                <a:ea typeface="宋体" pitchFamily="2" charset="-122"/>
                <a:cs typeface="+mn-cs"/>
              </a:rPr>
              <a:t> — one conceptually difficult aspect of kernel modules is that they can be used by several different programs/processes at the same time. We have to carefully construct our modules so that they have a consistent and valid behavior when they are interrupted. The </a:t>
            </a:r>
            <a:r>
              <a:rPr lang="en-US" altLang="zh-CN" sz="1200" b="0" i="0" kern="1200" dirty="0" err="1">
                <a:solidFill>
                  <a:schemeClr val="tx1"/>
                </a:solidFill>
                <a:effectLst/>
                <a:latin typeface="Arial" charset="0"/>
                <a:ea typeface="宋体" pitchFamily="2" charset="-122"/>
                <a:cs typeface="+mn-cs"/>
              </a:rPr>
              <a:t>BeagleBone</a:t>
            </a:r>
            <a:r>
              <a:rPr lang="en-US" altLang="zh-CN" sz="1200" b="0" i="0" kern="1200" dirty="0">
                <a:solidFill>
                  <a:schemeClr val="tx1"/>
                </a:solidFill>
                <a:effectLst/>
                <a:latin typeface="Arial" charset="0"/>
                <a:ea typeface="宋体" pitchFamily="2" charset="-122"/>
                <a:cs typeface="+mn-cs"/>
              </a:rPr>
              <a:t> has a single-core processor (for the moment) but we still have to consider the impact of multiple processes accessing the module simultaneously.</a:t>
            </a:r>
          </a:p>
          <a:p>
            <a:r>
              <a:rPr lang="en-US" altLang="zh-CN" sz="1200" b="1" i="0" kern="1200" dirty="0">
                <a:solidFill>
                  <a:schemeClr val="tx1"/>
                </a:solidFill>
                <a:effectLst/>
                <a:latin typeface="Arial" charset="0"/>
                <a:ea typeface="宋体" pitchFamily="2" charset="-122"/>
                <a:cs typeface="+mn-cs"/>
              </a:rPr>
              <a:t>have a higher level of execution privilege</a:t>
            </a:r>
            <a:r>
              <a:rPr lang="en-US" altLang="zh-CN" sz="1200" b="0" i="0" kern="1200" dirty="0">
                <a:solidFill>
                  <a:schemeClr val="tx1"/>
                </a:solidFill>
                <a:effectLst/>
                <a:latin typeface="Arial" charset="0"/>
                <a:ea typeface="宋体" pitchFamily="2" charset="-122"/>
                <a:cs typeface="+mn-cs"/>
              </a:rPr>
              <a:t> — typically, more CPU cycles are allocated to kernel modules than to user-space programs. This sounds like an advantage, however, you have to be very careful that your module does not adversely affect the overall performance of your system.</a:t>
            </a:r>
          </a:p>
          <a:p>
            <a:r>
              <a:rPr lang="en-US" altLang="zh-CN" sz="1200" b="1" i="0" kern="1200" dirty="0">
                <a:solidFill>
                  <a:schemeClr val="tx1"/>
                </a:solidFill>
                <a:effectLst/>
                <a:latin typeface="Arial" charset="0"/>
                <a:ea typeface="宋体" pitchFamily="2" charset="-122"/>
                <a:cs typeface="+mn-cs"/>
              </a:rPr>
              <a:t>do not have floating-point support</a:t>
            </a:r>
            <a:r>
              <a:rPr lang="en-US" altLang="zh-CN" sz="1200" b="0" i="0" kern="1200" dirty="0">
                <a:solidFill>
                  <a:schemeClr val="tx1"/>
                </a:solidFill>
                <a:effectLst/>
                <a:latin typeface="Arial" charset="0"/>
                <a:ea typeface="宋体" pitchFamily="2" charset="-122"/>
                <a:cs typeface="+mn-cs"/>
              </a:rPr>
              <a:t> — it is kernel code that uses </a:t>
            </a:r>
            <a:r>
              <a:rPr lang="en-US" altLang="zh-CN" sz="1200" b="0" i="1" kern="1200" dirty="0">
                <a:solidFill>
                  <a:schemeClr val="tx1"/>
                </a:solidFill>
                <a:effectLst/>
                <a:latin typeface="Arial" charset="0"/>
                <a:ea typeface="宋体" pitchFamily="2" charset="-122"/>
                <a:cs typeface="+mn-cs"/>
              </a:rPr>
              <a:t>traps</a:t>
            </a:r>
            <a:r>
              <a:rPr lang="en-US" altLang="zh-CN" sz="1200" b="0" i="0" kern="1200" dirty="0">
                <a:solidFill>
                  <a:schemeClr val="tx1"/>
                </a:solidFill>
                <a:effectLst/>
                <a:latin typeface="Arial" charset="0"/>
                <a:ea typeface="宋体" pitchFamily="2" charset="-122"/>
                <a:cs typeface="+mn-cs"/>
              </a:rPr>
              <a:t> to transition from integer to floating-point mode for your user space applications. However, it is very difficult to perform these traps in kernel space. The alternative is to manually save and restore floating point operations — a task that is best avoided and left to your user-space code.</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33</a:t>
            </a:fld>
            <a:endParaRPr lang="en-US" altLang="zh-CN"/>
          </a:p>
        </p:txBody>
      </p:sp>
    </p:spTree>
    <p:extLst>
      <p:ext uri="{BB962C8B-B14F-4D97-AF65-F5344CB8AC3E}">
        <p14:creationId xmlns:p14="http://schemas.microsoft.com/office/powerpoint/2010/main" val="3101346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34</a:t>
            </a:fld>
            <a:endParaRPr lang="en-US" altLang="zh-CN"/>
          </a:p>
        </p:txBody>
      </p:sp>
    </p:spTree>
    <p:extLst>
      <p:ext uri="{BB962C8B-B14F-4D97-AF65-F5344CB8AC3E}">
        <p14:creationId xmlns:p14="http://schemas.microsoft.com/office/powerpoint/2010/main" val="3899523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http://wiki.dreamrunner.org/public_html/Linux/Networks/netfilter.html</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35</a:t>
            </a:fld>
            <a:endParaRPr lang="en-US" altLang="zh-CN"/>
          </a:p>
        </p:txBody>
      </p:sp>
    </p:spTree>
    <p:extLst>
      <p:ext uri="{BB962C8B-B14F-4D97-AF65-F5344CB8AC3E}">
        <p14:creationId xmlns:p14="http://schemas.microsoft.com/office/powerpoint/2010/main" val="3879474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http://wiki.dreamrunner.org/public_html/Linux/Networks/netfilter.html</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36</a:t>
            </a:fld>
            <a:endParaRPr lang="en-US" altLang="zh-CN"/>
          </a:p>
        </p:txBody>
      </p:sp>
    </p:spTree>
    <p:extLst>
      <p:ext uri="{BB962C8B-B14F-4D97-AF65-F5344CB8AC3E}">
        <p14:creationId xmlns:p14="http://schemas.microsoft.com/office/powerpoint/2010/main" val="2066186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http://wiki.dreamrunner.org/public_html/Linux/Networks/netfilter.html</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37</a:t>
            </a:fld>
            <a:endParaRPr lang="en-US" altLang="zh-CN"/>
          </a:p>
        </p:txBody>
      </p:sp>
    </p:spTree>
    <p:extLst>
      <p:ext uri="{BB962C8B-B14F-4D97-AF65-F5344CB8AC3E}">
        <p14:creationId xmlns:p14="http://schemas.microsoft.com/office/powerpoint/2010/main" val="25443994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http://wiki.dreamrunner.org/public_html/Linux/Networks/netfilter.html</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38</a:t>
            </a:fld>
            <a:endParaRPr lang="en-US" altLang="zh-CN"/>
          </a:p>
        </p:txBody>
      </p:sp>
    </p:spTree>
    <p:extLst>
      <p:ext uri="{BB962C8B-B14F-4D97-AF65-F5344CB8AC3E}">
        <p14:creationId xmlns:p14="http://schemas.microsoft.com/office/powerpoint/2010/main" val="31367095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39</a:t>
            </a:fld>
            <a:endParaRPr lang="en-US" altLang="zh-CN"/>
          </a:p>
        </p:txBody>
      </p:sp>
    </p:spTree>
    <p:extLst>
      <p:ext uri="{BB962C8B-B14F-4D97-AF65-F5344CB8AC3E}">
        <p14:creationId xmlns:p14="http://schemas.microsoft.com/office/powerpoint/2010/main" val="1113732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除了互联网之外</a:t>
            </a:r>
            <a:endParaRPr lang="en-US" altLang="zh-CN" dirty="0"/>
          </a:p>
          <a:p>
            <a:r>
              <a:rPr lang="zh-CN" altLang="en-US" dirty="0"/>
              <a:t>数据中心网络</a:t>
            </a:r>
            <a:endParaRPr lang="en-US" altLang="zh-CN" dirty="0"/>
          </a:p>
          <a:p>
            <a:r>
              <a:rPr lang="en-US" altLang="zh-CN" dirty="0"/>
              <a:t>CDN</a:t>
            </a:r>
          </a:p>
          <a:p>
            <a:r>
              <a:rPr lang="zh-CN" altLang="en-US" dirty="0"/>
              <a:t>社会网络</a:t>
            </a:r>
            <a:endParaRPr lang="en-US" altLang="zh-CN" dirty="0"/>
          </a:p>
          <a:p>
            <a:r>
              <a:rPr lang="zh-CN" altLang="en-US" dirty="0"/>
              <a:t>无线传感网</a:t>
            </a:r>
            <a:endParaRPr lang="en-US" altLang="zh-CN" dirty="0"/>
          </a:p>
          <a:p>
            <a:r>
              <a:rPr lang="zh-CN" altLang="en-US" dirty="0"/>
              <a:t>这些都是基于网络概念的延申，是最近十年来网络研究的结果</a:t>
            </a:r>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a:t>
            </a:fld>
            <a:endParaRPr lang="en-US" altLang="zh-CN"/>
          </a:p>
        </p:txBody>
      </p:sp>
    </p:spTree>
    <p:extLst>
      <p:ext uri="{BB962C8B-B14F-4D97-AF65-F5344CB8AC3E}">
        <p14:creationId xmlns:p14="http://schemas.microsoft.com/office/powerpoint/2010/main" val="1370069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40</a:t>
            </a:fld>
            <a:endParaRPr lang="en-US" altLang="zh-CN"/>
          </a:p>
        </p:txBody>
      </p:sp>
    </p:spTree>
    <p:extLst>
      <p:ext uri="{BB962C8B-B14F-4D97-AF65-F5344CB8AC3E}">
        <p14:creationId xmlns:p14="http://schemas.microsoft.com/office/powerpoint/2010/main" val="31078922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41</a:t>
            </a:fld>
            <a:endParaRPr lang="en-US" altLang="zh-CN"/>
          </a:p>
        </p:txBody>
      </p:sp>
    </p:spTree>
    <p:extLst>
      <p:ext uri="{BB962C8B-B14F-4D97-AF65-F5344CB8AC3E}">
        <p14:creationId xmlns:p14="http://schemas.microsoft.com/office/powerpoint/2010/main" val="4210831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Arial" charset="0"/>
                <a:ea typeface="宋体" pitchFamily="2" charset="-122"/>
                <a:cs typeface="+mn-cs"/>
              </a:rPr>
              <a:t>do not execute sequentially</a:t>
            </a:r>
            <a:r>
              <a:rPr lang="en-US" altLang="zh-CN" sz="1200" b="0" i="0" kern="1200" dirty="0">
                <a:solidFill>
                  <a:schemeClr val="tx1"/>
                </a:solidFill>
                <a:effectLst/>
                <a:latin typeface="Arial" charset="0"/>
                <a:ea typeface="宋体" pitchFamily="2" charset="-122"/>
                <a:cs typeface="+mn-cs"/>
              </a:rPr>
              <a:t>— a kernel module registers itself to handle requests using its initialization function, which runs and then terminates. The type of requests that it can handle are defined within the module code. This is quite similar to the event-driven programming model that is commonly utilized in graphical-user interface (GUI) applications.</a:t>
            </a:r>
          </a:p>
          <a:p>
            <a:r>
              <a:rPr lang="en-US" altLang="zh-CN" sz="1200" b="1" i="0" kern="1200" dirty="0">
                <a:solidFill>
                  <a:schemeClr val="tx1"/>
                </a:solidFill>
                <a:effectLst/>
                <a:latin typeface="Arial" charset="0"/>
                <a:ea typeface="宋体" pitchFamily="2" charset="-122"/>
                <a:cs typeface="+mn-cs"/>
              </a:rPr>
              <a:t>do not have automatic cleanup</a:t>
            </a:r>
            <a:r>
              <a:rPr lang="en-US" altLang="zh-CN" sz="1200" b="0" i="0" kern="1200" dirty="0">
                <a:solidFill>
                  <a:schemeClr val="tx1"/>
                </a:solidFill>
                <a:effectLst/>
                <a:latin typeface="Arial" charset="0"/>
                <a:ea typeface="宋体" pitchFamily="2" charset="-122"/>
                <a:cs typeface="+mn-cs"/>
              </a:rPr>
              <a:t> — any resources that are allocated to the module must be manually released when the module is unloaded, or they may be unavailable until a system reboots.</a:t>
            </a:r>
          </a:p>
          <a:p>
            <a:r>
              <a:rPr lang="en-US" altLang="zh-CN" sz="1200" b="1" i="0" kern="1200" dirty="0">
                <a:solidFill>
                  <a:schemeClr val="tx1"/>
                </a:solidFill>
                <a:effectLst/>
                <a:latin typeface="Arial" charset="0"/>
                <a:ea typeface="宋体" pitchFamily="2" charset="-122"/>
                <a:cs typeface="+mn-cs"/>
              </a:rPr>
              <a:t>do not have </a:t>
            </a:r>
            <a:r>
              <a:rPr lang="en-US" altLang="zh-CN" sz="1200" b="1" i="0" kern="1200" dirty="0" err="1">
                <a:solidFill>
                  <a:schemeClr val="tx1"/>
                </a:solidFill>
                <a:effectLst/>
                <a:latin typeface="Arial" charset="0"/>
                <a:ea typeface="宋体" pitchFamily="2" charset="-122"/>
                <a:cs typeface="+mn-cs"/>
              </a:rPr>
              <a:t>printf</a:t>
            </a:r>
            <a:r>
              <a:rPr lang="en-US" altLang="zh-CN" sz="1200" b="1" i="0" kern="1200" dirty="0">
                <a:solidFill>
                  <a:schemeClr val="tx1"/>
                </a:solidFill>
                <a:effectLst/>
                <a:latin typeface="Arial" charset="0"/>
                <a:ea typeface="宋体" pitchFamily="2" charset="-122"/>
                <a:cs typeface="+mn-cs"/>
              </a:rPr>
              <a:t>() functions</a:t>
            </a:r>
            <a:r>
              <a:rPr lang="en-US" altLang="zh-CN" sz="1200" b="0" i="0" kern="1200" dirty="0">
                <a:solidFill>
                  <a:schemeClr val="tx1"/>
                </a:solidFill>
                <a:effectLst/>
                <a:latin typeface="Arial" charset="0"/>
                <a:ea typeface="宋体" pitchFamily="2" charset="-122"/>
                <a:cs typeface="+mn-cs"/>
              </a:rPr>
              <a:t> — kernel code cannot access libraries of code that is written for the Linux user space. The kernel module lives and runs in kernel space, which has its own memory address space. The interface between kernel space and user space is clearly defined and controlled. We do however have a </a:t>
            </a:r>
            <a:r>
              <a:rPr lang="en-US" altLang="zh-CN" sz="1200" b="0" i="0" kern="1200" dirty="0" err="1">
                <a:solidFill>
                  <a:schemeClr val="tx1"/>
                </a:solidFill>
                <a:effectLst/>
                <a:latin typeface="Arial" charset="0"/>
                <a:ea typeface="宋体" pitchFamily="2" charset="-122"/>
                <a:cs typeface="+mn-cs"/>
              </a:rPr>
              <a:t>printk</a:t>
            </a:r>
            <a:r>
              <a:rPr lang="en-US" altLang="zh-CN" sz="1200" b="0" i="0" kern="1200" dirty="0">
                <a:solidFill>
                  <a:schemeClr val="tx1"/>
                </a:solidFill>
                <a:effectLst/>
                <a:latin typeface="Arial" charset="0"/>
                <a:ea typeface="宋体" pitchFamily="2" charset="-122"/>
                <a:cs typeface="+mn-cs"/>
              </a:rPr>
              <a:t>() function that can output information, which can be viewed from within user space.</a:t>
            </a:r>
          </a:p>
          <a:p>
            <a:r>
              <a:rPr lang="en-US" altLang="zh-CN" sz="1200" b="1" i="0" kern="1200" dirty="0">
                <a:solidFill>
                  <a:schemeClr val="tx1"/>
                </a:solidFill>
                <a:effectLst/>
                <a:latin typeface="Arial" charset="0"/>
                <a:ea typeface="宋体" pitchFamily="2" charset="-122"/>
                <a:cs typeface="+mn-cs"/>
              </a:rPr>
              <a:t>can be interrupted</a:t>
            </a:r>
            <a:r>
              <a:rPr lang="en-US" altLang="zh-CN" sz="1200" b="0" i="0" kern="1200" dirty="0">
                <a:solidFill>
                  <a:schemeClr val="tx1"/>
                </a:solidFill>
                <a:effectLst/>
                <a:latin typeface="Arial" charset="0"/>
                <a:ea typeface="宋体" pitchFamily="2" charset="-122"/>
                <a:cs typeface="+mn-cs"/>
              </a:rPr>
              <a:t> — one conceptually difficult aspect of kernel modules is that they can be used by several different programs/processes at the same time. We have to carefully construct our modules so that they have a consistent and valid behavior when they are interrupted. The </a:t>
            </a:r>
            <a:r>
              <a:rPr lang="en-US" altLang="zh-CN" sz="1200" b="0" i="0" kern="1200" dirty="0" err="1">
                <a:solidFill>
                  <a:schemeClr val="tx1"/>
                </a:solidFill>
                <a:effectLst/>
                <a:latin typeface="Arial" charset="0"/>
                <a:ea typeface="宋体" pitchFamily="2" charset="-122"/>
                <a:cs typeface="+mn-cs"/>
              </a:rPr>
              <a:t>BeagleBone</a:t>
            </a:r>
            <a:r>
              <a:rPr lang="en-US" altLang="zh-CN" sz="1200" b="0" i="0" kern="1200" dirty="0">
                <a:solidFill>
                  <a:schemeClr val="tx1"/>
                </a:solidFill>
                <a:effectLst/>
                <a:latin typeface="Arial" charset="0"/>
                <a:ea typeface="宋体" pitchFamily="2" charset="-122"/>
                <a:cs typeface="+mn-cs"/>
              </a:rPr>
              <a:t> has a single-core processor (for the moment) but we still have to consider the impact of multiple processes accessing the module simultaneously.</a:t>
            </a:r>
          </a:p>
          <a:p>
            <a:r>
              <a:rPr lang="en-US" altLang="zh-CN" sz="1200" b="1" i="0" kern="1200" dirty="0">
                <a:solidFill>
                  <a:schemeClr val="tx1"/>
                </a:solidFill>
                <a:effectLst/>
                <a:latin typeface="Arial" charset="0"/>
                <a:ea typeface="宋体" pitchFamily="2" charset="-122"/>
                <a:cs typeface="+mn-cs"/>
              </a:rPr>
              <a:t>have a higher level of execution privilege</a:t>
            </a:r>
            <a:r>
              <a:rPr lang="en-US" altLang="zh-CN" sz="1200" b="0" i="0" kern="1200" dirty="0">
                <a:solidFill>
                  <a:schemeClr val="tx1"/>
                </a:solidFill>
                <a:effectLst/>
                <a:latin typeface="Arial" charset="0"/>
                <a:ea typeface="宋体" pitchFamily="2" charset="-122"/>
                <a:cs typeface="+mn-cs"/>
              </a:rPr>
              <a:t> — typically, more CPU cycles are allocated to kernel modules than to user-space programs. This sounds like an advantage, however, you have to be very careful that your module does not adversely affect the overall performance of your system.</a:t>
            </a:r>
          </a:p>
          <a:p>
            <a:r>
              <a:rPr lang="en-US" altLang="zh-CN" sz="1200" b="1" i="0" kern="1200" dirty="0">
                <a:solidFill>
                  <a:schemeClr val="tx1"/>
                </a:solidFill>
                <a:effectLst/>
                <a:latin typeface="Arial" charset="0"/>
                <a:ea typeface="宋体" pitchFamily="2" charset="-122"/>
                <a:cs typeface="+mn-cs"/>
              </a:rPr>
              <a:t>do not have floating-point support</a:t>
            </a:r>
            <a:r>
              <a:rPr lang="en-US" altLang="zh-CN" sz="1200" b="0" i="0" kern="1200" dirty="0">
                <a:solidFill>
                  <a:schemeClr val="tx1"/>
                </a:solidFill>
                <a:effectLst/>
                <a:latin typeface="Arial" charset="0"/>
                <a:ea typeface="宋体" pitchFamily="2" charset="-122"/>
                <a:cs typeface="+mn-cs"/>
              </a:rPr>
              <a:t> — it is kernel code that uses </a:t>
            </a:r>
            <a:r>
              <a:rPr lang="en-US" altLang="zh-CN" sz="1200" b="0" i="1" kern="1200" dirty="0">
                <a:solidFill>
                  <a:schemeClr val="tx1"/>
                </a:solidFill>
                <a:effectLst/>
                <a:latin typeface="Arial" charset="0"/>
                <a:ea typeface="宋体" pitchFamily="2" charset="-122"/>
                <a:cs typeface="+mn-cs"/>
              </a:rPr>
              <a:t>traps</a:t>
            </a:r>
            <a:r>
              <a:rPr lang="en-US" altLang="zh-CN" sz="1200" b="0" i="0" kern="1200" dirty="0">
                <a:solidFill>
                  <a:schemeClr val="tx1"/>
                </a:solidFill>
                <a:effectLst/>
                <a:latin typeface="Arial" charset="0"/>
                <a:ea typeface="宋体" pitchFamily="2" charset="-122"/>
                <a:cs typeface="+mn-cs"/>
              </a:rPr>
              <a:t> to transition from integer to floating-point mode for your user space applications. However, it is very difficult to perform these traps in kernel space. The alternative is to manually save and restore floating point operations — a task that is best avoided and left to your user-space code.</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43</a:t>
            </a:fld>
            <a:endParaRPr lang="en-US" altLang="zh-CN"/>
          </a:p>
        </p:txBody>
      </p:sp>
    </p:spTree>
    <p:extLst>
      <p:ext uri="{BB962C8B-B14F-4D97-AF65-F5344CB8AC3E}">
        <p14:creationId xmlns:p14="http://schemas.microsoft.com/office/powerpoint/2010/main" val="37017735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44</a:t>
            </a:fld>
            <a:endParaRPr lang="en-US" altLang="zh-CN"/>
          </a:p>
        </p:txBody>
      </p:sp>
    </p:spTree>
    <p:extLst>
      <p:ext uri="{BB962C8B-B14F-4D97-AF65-F5344CB8AC3E}">
        <p14:creationId xmlns:p14="http://schemas.microsoft.com/office/powerpoint/2010/main" val="14461668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45</a:t>
            </a:fld>
            <a:endParaRPr lang="en-US" altLang="zh-CN"/>
          </a:p>
        </p:txBody>
      </p:sp>
    </p:spTree>
    <p:extLst>
      <p:ext uri="{BB962C8B-B14F-4D97-AF65-F5344CB8AC3E}">
        <p14:creationId xmlns:p14="http://schemas.microsoft.com/office/powerpoint/2010/main" val="17432903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46</a:t>
            </a:fld>
            <a:endParaRPr lang="en-US" altLang="zh-CN"/>
          </a:p>
        </p:txBody>
      </p:sp>
    </p:spTree>
    <p:extLst>
      <p:ext uri="{BB962C8B-B14F-4D97-AF65-F5344CB8AC3E}">
        <p14:creationId xmlns:p14="http://schemas.microsoft.com/office/powerpoint/2010/main" val="19014305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47</a:t>
            </a:fld>
            <a:endParaRPr lang="en-US" altLang="zh-CN"/>
          </a:p>
        </p:txBody>
      </p:sp>
    </p:spTree>
    <p:extLst>
      <p:ext uri="{BB962C8B-B14F-4D97-AF65-F5344CB8AC3E}">
        <p14:creationId xmlns:p14="http://schemas.microsoft.com/office/powerpoint/2010/main" val="875795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48</a:t>
            </a:fld>
            <a:endParaRPr lang="en-US" altLang="zh-CN"/>
          </a:p>
        </p:txBody>
      </p:sp>
    </p:spTree>
    <p:extLst>
      <p:ext uri="{BB962C8B-B14F-4D97-AF65-F5344CB8AC3E}">
        <p14:creationId xmlns:p14="http://schemas.microsoft.com/office/powerpoint/2010/main" val="87579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49</a:t>
            </a:fld>
            <a:endParaRPr lang="en-US" altLang="zh-CN"/>
          </a:p>
        </p:txBody>
      </p:sp>
    </p:spTree>
    <p:extLst>
      <p:ext uri="{BB962C8B-B14F-4D97-AF65-F5344CB8AC3E}">
        <p14:creationId xmlns:p14="http://schemas.microsoft.com/office/powerpoint/2010/main" val="2706597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Inter"/>
              </a:rPr>
              <a:t>It is used to safely and efficiently extend the capabilities of the kernel without requiring to change kernel source code or load kernel modules.</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50</a:t>
            </a:fld>
            <a:endParaRPr lang="en-US" altLang="zh-CN"/>
          </a:p>
        </p:txBody>
      </p:sp>
    </p:spTree>
    <p:extLst>
      <p:ext uri="{BB962C8B-B14F-4D97-AF65-F5344CB8AC3E}">
        <p14:creationId xmlns:p14="http://schemas.microsoft.com/office/powerpoint/2010/main" val="4117124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a:t>
            </a:fld>
            <a:endParaRPr lang="en-US" altLang="zh-CN"/>
          </a:p>
        </p:txBody>
      </p:sp>
    </p:spTree>
    <p:extLst>
      <p:ext uri="{BB962C8B-B14F-4D97-AF65-F5344CB8AC3E}">
        <p14:creationId xmlns:p14="http://schemas.microsoft.com/office/powerpoint/2010/main" val="2018113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Inter"/>
              </a:rPr>
              <a:t>At the same time, an operating system kernel is hard to evolve due to its central role and high requirement towards stability and security. The rate of innovation at the operating system level has thus traditionally been lower compared to functionality implemented outside of the operating system.</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51</a:t>
            </a:fld>
            <a:endParaRPr lang="en-US" altLang="zh-CN"/>
          </a:p>
        </p:txBody>
      </p:sp>
    </p:spTree>
    <p:extLst>
      <p:ext uri="{BB962C8B-B14F-4D97-AF65-F5344CB8AC3E}">
        <p14:creationId xmlns:p14="http://schemas.microsoft.com/office/powerpoint/2010/main" val="29411021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Inter"/>
              </a:rPr>
              <a:t>At the same time, an operating system kernel is hard to evolve due to its central role and high requirement towards stability and security. The rate of innovation at the operating system level has thus traditionally been lower compared to functionality implemented outside of the operating system.</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52</a:t>
            </a:fld>
            <a:endParaRPr lang="en-US" altLang="zh-CN"/>
          </a:p>
        </p:txBody>
      </p:sp>
    </p:spTree>
    <p:extLst>
      <p:ext uri="{BB962C8B-B14F-4D97-AF65-F5344CB8AC3E}">
        <p14:creationId xmlns:p14="http://schemas.microsoft.com/office/powerpoint/2010/main" val="3813542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err="1">
                <a:solidFill>
                  <a:srgbClr val="000000"/>
                </a:solidFill>
                <a:effectLst/>
                <a:latin typeface="Inter"/>
              </a:rPr>
              <a:t>eBPF</a:t>
            </a:r>
            <a:r>
              <a:rPr lang="en-US" altLang="zh-CN" b="0" i="0" dirty="0">
                <a:solidFill>
                  <a:srgbClr val="000000"/>
                </a:solidFill>
                <a:effectLst/>
                <a:latin typeface="Inter"/>
              </a:rPr>
              <a:t> changes this formula fundamentally. By allowing to run sandboxed programs within the operating system, application developers can run </a:t>
            </a:r>
            <a:r>
              <a:rPr lang="en-US" altLang="zh-CN" b="0" i="0" dirty="0" err="1">
                <a:solidFill>
                  <a:srgbClr val="000000"/>
                </a:solidFill>
                <a:effectLst/>
                <a:latin typeface="Inter"/>
              </a:rPr>
              <a:t>eBPF</a:t>
            </a:r>
            <a:r>
              <a:rPr lang="en-US" altLang="zh-CN" b="0" i="0" dirty="0">
                <a:solidFill>
                  <a:srgbClr val="000000"/>
                </a:solidFill>
                <a:effectLst/>
                <a:latin typeface="Inter"/>
              </a:rPr>
              <a:t> programs to add additional capabilities to the operating system at runtime. The operating system then guarantees safety and execution efficiency as if natively compiled with the aid of a Just-In-Time (JIT) compiler and verification engine. This has led to a wave of </a:t>
            </a:r>
            <a:r>
              <a:rPr lang="en-US" altLang="zh-CN" b="0" i="0" dirty="0" err="1">
                <a:solidFill>
                  <a:srgbClr val="000000"/>
                </a:solidFill>
                <a:effectLst/>
                <a:latin typeface="Inter"/>
              </a:rPr>
              <a:t>eBPF</a:t>
            </a:r>
            <a:r>
              <a:rPr lang="en-US" altLang="zh-CN" b="0" i="0" dirty="0">
                <a:solidFill>
                  <a:srgbClr val="000000"/>
                </a:solidFill>
                <a:effectLst/>
                <a:latin typeface="Inter"/>
              </a:rPr>
              <a:t>-based projects covering a wide array of use cases, including next-generation networking, observability, and security functionality.</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53</a:t>
            </a:fld>
            <a:endParaRPr lang="en-US" altLang="zh-CN"/>
          </a:p>
        </p:txBody>
      </p:sp>
    </p:spTree>
    <p:extLst>
      <p:ext uri="{BB962C8B-B14F-4D97-AF65-F5344CB8AC3E}">
        <p14:creationId xmlns:p14="http://schemas.microsoft.com/office/powerpoint/2010/main" val="496608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000000"/>
                </a:solidFill>
                <a:effectLst/>
                <a:latin typeface="Inter"/>
              </a:rPr>
              <a:t>Building on the foundation of seeing and understanding all system calls and combining that with a packet and socket-level view of all networking operations allows for revolutionary new approaches to securing systems. While aspects of system call filtering, network-level filtering, and process context tracing have typically been handled by completely independent systems, </a:t>
            </a:r>
            <a:r>
              <a:rPr lang="en-US" altLang="zh-CN" b="0" i="0" dirty="0" err="1">
                <a:solidFill>
                  <a:srgbClr val="000000"/>
                </a:solidFill>
                <a:effectLst/>
                <a:latin typeface="Inter"/>
              </a:rPr>
              <a:t>eBPF</a:t>
            </a:r>
            <a:r>
              <a:rPr lang="en-US" altLang="zh-CN" b="0" i="0" dirty="0">
                <a:solidFill>
                  <a:srgbClr val="000000"/>
                </a:solidFill>
                <a:effectLst/>
                <a:latin typeface="Inter"/>
              </a:rPr>
              <a:t> allows for combining the visibility and control of all aspects to create security systems operating on more context with better level of control.</a:t>
            </a:r>
          </a:p>
          <a:p>
            <a:endParaRPr lang="en-US" altLang="zh-CN" b="0" i="0" dirty="0">
              <a:solidFill>
                <a:srgbClr val="000000"/>
              </a:solidFill>
              <a:effectLst/>
              <a:latin typeface="Inter"/>
            </a:endParaRPr>
          </a:p>
          <a:p>
            <a:r>
              <a:rPr lang="en-US" altLang="zh-CN" b="0" i="0" dirty="0">
                <a:solidFill>
                  <a:srgbClr val="000000"/>
                </a:solidFill>
                <a:effectLst/>
                <a:latin typeface="Inter"/>
              </a:rPr>
              <a:t>The ability to attach </a:t>
            </a:r>
            <a:r>
              <a:rPr lang="en-US" altLang="zh-CN" b="0" i="0" dirty="0" err="1">
                <a:solidFill>
                  <a:srgbClr val="000000"/>
                </a:solidFill>
                <a:effectLst/>
                <a:latin typeface="Inter"/>
              </a:rPr>
              <a:t>eBPF</a:t>
            </a:r>
            <a:r>
              <a:rPr lang="en-US" altLang="zh-CN" b="0" i="0" dirty="0">
                <a:solidFill>
                  <a:srgbClr val="000000"/>
                </a:solidFill>
                <a:effectLst/>
                <a:latin typeface="Inter"/>
              </a:rPr>
              <a:t> programs to trace points as well as kernel and user application probe points allows unprecedented visibility into the runtime behavior of applications and the system itself. By giving introspection abilities to both the application and system side, both views can be combined, allowing powerful and unique insights to troubleshoot system performance problems. Advanced statistical data structures allow to extract meaningful visibility data in an efficient manner, without requiring the export of vast amounts of sampling data as typically done by similar systems.</a:t>
            </a:r>
          </a:p>
          <a:p>
            <a:endParaRPr lang="en-US" altLang="zh-CN" b="0" i="0" dirty="0">
              <a:solidFill>
                <a:srgbClr val="000000"/>
              </a:solidFill>
              <a:effectLst/>
              <a:latin typeface="In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00000"/>
                </a:solidFill>
                <a:effectLst/>
                <a:latin typeface="Inter"/>
              </a:rPr>
              <a:t>The combination of programmability and efficiency makes </a:t>
            </a:r>
            <a:r>
              <a:rPr lang="en-US" altLang="zh-CN" b="0" i="0" dirty="0" err="1">
                <a:solidFill>
                  <a:srgbClr val="000000"/>
                </a:solidFill>
                <a:effectLst/>
                <a:latin typeface="Inter"/>
              </a:rPr>
              <a:t>eBPF</a:t>
            </a:r>
            <a:r>
              <a:rPr lang="en-US" altLang="zh-CN" b="0" i="0" dirty="0">
                <a:solidFill>
                  <a:srgbClr val="000000"/>
                </a:solidFill>
                <a:effectLst/>
                <a:latin typeface="Inter"/>
              </a:rPr>
              <a:t> a natural fit for all packet processing requirements of networking solutions. The programmability of </a:t>
            </a:r>
            <a:r>
              <a:rPr lang="en-US" altLang="zh-CN" b="0" i="0" dirty="0" err="1">
                <a:solidFill>
                  <a:srgbClr val="000000"/>
                </a:solidFill>
                <a:effectLst/>
                <a:latin typeface="Inter"/>
              </a:rPr>
              <a:t>eBPF</a:t>
            </a:r>
            <a:r>
              <a:rPr lang="en-US" altLang="zh-CN" b="0" i="0" dirty="0">
                <a:solidFill>
                  <a:srgbClr val="000000"/>
                </a:solidFill>
                <a:effectLst/>
                <a:latin typeface="Inter"/>
              </a:rPr>
              <a:t> enables adding additional protocol parsers and easily program any forwarding logic to meet changing requirements without ever leaving the packet processing context of the Linux kernel. The efficiency provided by the JIT compiler provides execution performance close to that of natively compiled in-kernel code.</a:t>
            </a:r>
          </a:p>
          <a:p>
            <a:endParaRPr lang="en-US" altLang="zh-CN" b="0" i="0" dirty="0">
              <a:solidFill>
                <a:srgbClr val="000000"/>
              </a:solidFill>
              <a:effectLst/>
              <a:latin typeface="Inter"/>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b="0" i="0" dirty="0">
                <a:solidFill>
                  <a:srgbClr val="000000"/>
                </a:solidFill>
                <a:effectLst/>
                <a:latin typeface="Inter"/>
              </a:rPr>
              <a:t>Instead of relying on static counters and gauges exposed by the operating system, </a:t>
            </a:r>
            <a:r>
              <a:rPr lang="en-US" altLang="zh-CN" b="0" i="0" dirty="0" err="1">
                <a:solidFill>
                  <a:srgbClr val="000000"/>
                </a:solidFill>
                <a:effectLst/>
                <a:latin typeface="Inter"/>
              </a:rPr>
              <a:t>eBPF</a:t>
            </a:r>
            <a:r>
              <a:rPr lang="en-US" altLang="zh-CN" b="0" i="0" dirty="0">
                <a:solidFill>
                  <a:srgbClr val="000000"/>
                </a:solidFill>
                <a:effectLst/>
                <a:latin typeface="Inter"/>
              </a:rPr>
              <a:t> enables the collection &amp; in-kernel aggregation of custom metrics and generation of visibility events based on a wide range of possible sources. This extends the depth of visibility that can be achieved as well as reduces the overall system overhead significantly by only collecting the visibility data required and by generating histograms and similar data structures at the source of the event instead of relying on the export of samples.</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54</a:t>
            </a:fld>
            <a:endParaRPr lang="en-US" altLang="zh-CN"/>
          </a:p>
        </p:txBody>
      </p:sp>
    </p:spTree>
    <p:extLst>
      <p:ext uri="{BB962C8B-B14F-4D97-AF65-F5344CB8AC3E}">
        <p14:creationId xmlns:p14="http://schemas.microsoft.com/office/powerpoint/2010/main" val="5612218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55</a:t>
            </a:fld>
            <a:endParaRPr lang="en-US" altLang="zh-CN"/>
          </a:p>
        </p:txBody>
      </p:sp>
    </p:spTree>
    <p:extLst>
      <p:ext uri="{BB962C8B-B14F-4D97-AF65-F5344CB8AC3E}">
        <p14:creationId xmlns:p14="http://schemas.microsoft.com/office/powerpoint/2010/main" val="2225997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56</a:t>
            </a:fld>
            <a:endParaRPr lang="en-US" altLang="zh-CN"/>
          </a:p>
        </p:txBody>
      </p:sp>
    </p:spTree>
    <p:extLst>
      <p:ext uri="{BB962C8B-B14F-4D97-AF65-F5344CB8AC3E}">
        <p14:creationId xmlns:p14="http://schemas.microsoft.com/office/powerpoint/2010/main" val="23218801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57</a:t>
            </a:fld>
            <a:endParaRPr lang="en-US" altLang="zh-CN"/>
          </a:p>
        </p:txBody>
      </p:sp>
    </p:spTree>
    <p:extLst>
      <p:ext uri="{BB962C8B-B14F-4D97-AF65-F5344CB8AC3E}">
        <p14:creationId xmlns:p14="http://schemas.microsoft.com/office/powerpoint/2010/main" val="3126808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成为一个高级的程序员</a:t>
            </a:r>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6</a:t>
            </a:fld>
            <a:endParaRPr lang="en-US" altLang="zh-CN"/>
          </a:p>
        </p:txBody>
      </p:sp>
    </p:spTree>
    <p:extLst>
      <p:ext uri="{BB962C8B-B14F-4D97-AF65-F5344CB8AC3E}">
        <p14:creationId xmlns:p14="http://schemas.microsoft.com/office/powerpoint/2010/main" val="4178755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7</a:t>
            </a:fld>
            <a:endParaRPr lang="en-US" altLang="zh-CN"/>
          </a:p>
        </p:txBody>
      </p:sp>
    </p:spTree>
    <p:extLst>
      <p:ext uri="{BB962C8B-B14F-4D97-AF65-F5344CB8AC3E}">
        <p14:creationId xmlns:p14="http://schemas.microsoft.com/office/powerpoint/2010/main" val="1289572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提供了流（</a:t>
            </a:r>
            <a:r>
              <a:rPr lang="en-US" altLang="zh-CN" b="0" i="0" dirty="0">
                <a:solidFill>
                  <a:srgbClr val="595757"/>
                </a:solidFill>
                <a:effectLst/>
                <a:latin typeface="微软雅黑" panose="020B0503020204020204" pitchFamily="34" charset="-122"/>
                <a:ea typeface="微软雅黑" panose="020B0503020204020204" pitchFamily="34" charset="-122"/>
              </a:rPr>
              <a:t>stream</a:t>
            </a:r>
            <a:r>
              <a:rPr lang="zh-CN" altLang="en-US" b="0" i="0" dirty="0">
                <a:solidFill>
                  <a:srgbClr val="595757"/>
                </a:solidFill>
                <a:effectLst/>
                <a:latin typeface="微软雅黑" panose="020B0503020204020204" pitchFamily="34" charset="-122"/>
                <a:ea typeface="微软雅黑" panose="020B0503020204020204" pitchFamily="34" charset="-122"/>
              </a:rPr>
              <a:t>）和数据报（</a:t>
            </a:r>
            <a:r>
              <a:rPr lang="en-US" altLang="zh-CN" b="0" i="0" dirty="0">
                <a:solidFill>
                  <a:srgbClr val="595757"/>
                </a:solidFill>
                <a:effectLst/>
                <a:latin typeface="微软雅黑" panose="020B0503020204020204" pitchFamily="34" charset="-122"/>
                <a:ea typeface="微软雅黑" panose="020B0503020204020204" pitchFamily="34" charset="-122"/>
              </a:rPr>
              <a:t>datagram</a:t>
            </a:r>
            <a:r>
              <a:rPr lang="zh-CN" altLang="en-US" b="0" i="0" dirty="0">
                <a:solidFill>
                  <a:srgbClr val="595757"/>
                </a:solidFill>
                <a:effectLst/>
                <a:latin typeface="微软雅黑" panose="020B0503020204020204" pitchFamily="34" charset="-122"/>
                <a:ea typeface="微软雅黑" panose="020B0503020204020204" pitchFamily="34" charset="-122"/>
              </a:rPr>
              <a:t>）两种通信机制，即流</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和数据报</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a:t>
            </a:r>
          </a:p>
          <a:p>
            <a:pPr algn="l"/>
            <a:r>
              <a:rPr lang="zh-CN" altLang="en-US" b="0" i="0" dirty="0">
                <a:solidFill>
                  <a:srgbClr val="595757"/>
                </a:solidFill>
                <a:effectLst/>
                <a:latin typeface="微软雅黑" panose="020B0503020204020204" pitchFamily="34" charset="-122"/>
                <a:ea typeface="微软雅黑" panose="020B0503020204020204" pitchFamily="34" charset="-122"/>
              </a:rPr>
              <a:t>流</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基于</a:t>
            </a:r>
            <a:r>
              <a:rPr lang="en-US" altLang="zh-CN" b="0" i="0" dirty="0">
                <a:solidFill>
                  <a:srgbClr val="595757"/>
                </a:solidFill>
                <a:effectLst/>
                <a:latin typeface="微软雅黑" panose="020B0503020204020204" pitchFamily="34" charset="-122"/>
                <a:ea typeface="微软雅黑" panose="020B0503020204020204" pitchFamily="34" charset="-122"/>
              </a:rPr>
              <a:t>TCP</a:t>
            </a:r>
            <a:r>
              <a:rPr lang="zh-CN" altLang="en-US" b="0" i="0" dirty="0">
                <a:solidFill>
                  <a:srgbClr val="595757"/>
                </a:solidFill>
                <a:effectLst/>
                <a:latin typeface="微软雅黑" panose="020B0503020204020204" pitchFamily="34" charset="-122"/>
                <a:ea typeface="微软雅黑" panose="020B0503020204020204" pitchFamily="34" charset="-122"/>
              </a:rPr>
              <a:t>协议，是一个有序、可靠、双向字节流的通道，传输数据不会丢失、不会重复、顺序也不会错乱。就像两个人在打电话，接通后就在线了，您一句我一句的聊天。</a:t>
            </a:r>
          </a:p>
          <a:p>
            <a:pPr algn="l"/>
            <a:r>
              <a:rPr lang="zh-CN" altLang="en-US" b="0" i="0" dirty="0">
                <a:solidFill>
                  <a:srgbClr val="595757"/>
                </a:solidFill>
                <a:effectLst/>
                <a:latin typeface="微软雅黑" panose="020B0503020204020204" pitchFamily="34" charset="-122"/>
                <a:ea typeface="微软雅黑" panose="020B0503020204020204" pitchFamily="34" charset="-122"/>
              </a:rPr>
              <a:t>数据报</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基于</a:t>
            </a:r>
            <a:r>
              <a:rPr lang="en-US" altLang="zh-CN" b="0" i="0" dirty="0">
                <a:solidFill>
                  <a:srgbClr val="595757"/>
                </a:solidFill>
                <a:effectLst/>
                <a:latin typeface="微软雅黑" panose="020B0503020204020204" pitchFamily="34" charset="-122"/>
                <a:ea typeface="微软雅黑" panose="020B0503020204020204" pitchFamily="34" charset="-122"/>
              </a:rPr>
              <a:t>UDP</a:t>
            </a:r>
            <a:r>
              <a:rPr lang="zh-CN" altLang="en-US" b="0" i="0" dirty="0">
                <a:solidFill>
                  <a:srgbClr val="595757"/>
                </a:solidFill>
                <a:effectLst/>
                <a:latin typeface="微软雅黑" panose="020B0503020204020204" pitchFamily="34" charset="-122"/>
                <a:ea typeface="微软雅黑" panose="020B0503020204020204" pitchFamily="34" charset="-122"/>
              </a:rPr>
              <a:t>协议，不需要建立和维持连接，可能会丢失或错乱。</a:t>
            </a:r>
            <a:r>
              <a:rPr lang="en-US" altLang="zh-CN" b="0" i="0" dirty="0">
                <a:solidFill>
                  <a:srgbClr val="595757"/>
                </a:solidFill>
                <a:effectLst/>
                <a:latin typeface="微软雅黑" panose="020B0503020204020204" pitchFamily="34" charset="-122"/>
                <a:ea typeface="微软雅黑" panose="020B0503020204020204" pitchFamily="34" charset="-122"/>
              </a:rPr>
              <a:t>UDP</a:t>
            </a:r>
            <a:r>
              <a:rPr lang="zh-CN" altLang="en-US" b="0" i="0" dirty="0">
                <a:solidFill>
                  <a:srgbClr val="595757"/>
                </a:solidFill>
                <a:effectLst/>
                <a:latin typeface="微软雅黑" panose="020B0503020204020204" pitchFamily="34" charset="-122"/>
                <a:ea typeface="微软雅黑" panose="020B0503020204020204" pitchFamily="34" charset="-122"/>
              </a:rPr>
              <a:t>不是一个可靠的协议，对数据的长度有限制，但是它的速度比较高。就像短信功能，一个人向另一个人发短信，对方不一定能收到。</a:t>
            </a:r>
          </a:p>
          <a:p>
            <a:pPr algn="l"/>
            <a:r>
              <a:rPr lang="zh-CN" altLang="en-US" b="0" i="0" dirty="0">
                <a:solidFill>
                  <a:srgbClr val="595757"/>
                </a:solidFill>
                <a:effectLst/>
                <a:latin typeface="微软雅黑" panose="020B0503020204020204" pitchFamily="34" charset="-122"/>
                <a:ea typeface="微软雅黑" panose="020B0503020204020204" pitchFamily="34" charset="-122"/>
              </a:rPr>
              <a:t>在实际开发中，数据报</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的应用场景极少，本教程只介绍流</a:t>
            </a:r>
            <a:r>
              <a:rPr lang="en-US" altLang="zh-CN" b="0" i="0" dirty="0">
                <a:solidFill>
                  <a:srgbClr val="595757"/>
                </a:solidFill>
                <a:effectLst/>
                <a:latin typeface="微软雅黑" panose="020B0503020204020204" pitchFamily="34" charset="-122"/>
                <a:ea typeface="微软雅黑" panose="020B0503020204020204" pitchFamily="34" charset="-122"/>
              </a:rPr>
              <a:t>socket</a:t>
            </a:r>
            <a:r>
              <a:rPr lang="zh-CN" altLang="en-US" b="0" i="0" dirty="0">
                <a:solidFill>
                  <a:srgbClr val="595757"/>
                </a:solidFill>
                <a:effectLst/>
                <a:latin typeface="微软雅黑" panose="020B0503020204020204" pitchFamily="34" charset="-122"/>
                <a:ea typeface="微软雅黑" panose="020B0503020204020204" pitchFamily="34" charset="-122"/>
              </a:rPr>
              <a:t>。</a:t>
            </a:r>
          </a:p>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8</a:t>
            </a:fld>
            <a:endParaRPr lang="en-US" altLang="zh-CN"/>
          </a:p>
        </p:txBody>
      </p:sp>
    </p:spTree>
    <p:extLst>
      <p:ext uri="{BB962C8B-B14F-4D97-AF65-F5344CB8AC3E}">
        <p14:creationId xmlns:p14="http://schemas.microsoft.com/office/powerpoint/2010/main" val="3166677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7A5F1DD8-550F-6744-91F7-ECFD8C07CCED}" type="slidenum">
              <a:rPr lang="en-US" altLang="zh-CN" smtClean="0"/>
              <a:pPr>
                <a:defRPr/>
              </a:pPr>
              <a:t>9</a:t>
            </a:fld>
            <a:endParaRPr lang="en-US" altLang="zh-CN"/>
          </a:p>
        </p:txBody>
      </p:sp>
    </p:spTree>
    <p:extLst>
      <p:ext uri="{BB962C8B-B14F-4D97-AF65-F5344CB8AC3E}">
        <p14:creationId xmlns:p14="http://schemas.microsoft.com/office/powerpoint/2010/main" val="302679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438400"/>
            <a:ext cx="9009063" cy="1052513"/>
            <a:chOff x="0" y="1536"/>
            <a:chExt cx="5675" cy="663"/>
          </a:xfrm>
        </p:grpSpPr>
        <p:grpSp>
          <p:nvGrpSpPr>
            <p:cNvPr id="5" name="Group 3"/>
            <p:cNvGrpSpPr>
              <a:grpSpLocks/>
            </p:cNvGrpSpPr>
            <p:nvPr/>
          </p:nvGrpSpPr>
          <p:grpSpPr bwMode="auto">
            <a:xfrm>
              <a:off x="183" y="1604"/>
              <a:ext cx="448"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grpSp>
          <p:nvGrpSpPr>
            <p:cNvPr id="6" name="Group 6"/>
            <p:cNvGrpSpPr>
              <a:grpSpLocks/>
            </p:cNvGrpSpPr>
            <p:nvPr/>
          </p:nvGrpSpPr>
          <p:grpSpPr bwMode="auto">
            <a:xfrm>
              <a:off x="261" y="1870"/>
              <a:ext cx="465"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11" name="Rectangle 8"/>
              <p:cNvSpPr>
                <a:spLocks noChangeArrowheads="1"/>
              </p:cNvSpPr>
              <p:nvPr/>
            </p:nvSpPr>
            <p:spPr bwMode="auto">
              <a:xfrm>
                <a:off x="1249" y="2640"/>
                <a:ext cx="335"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8"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a:p>
          </p:txBody>
        </p:sp>
      </p:grpSp>
      <p:sp>
        <p:nvSpPr>
          <p:cNvPr id="39948" name="Rectangle 12"/>
          <p:cNvSpPr>
            <a:spLocks noGrp="1" noChangeArrowheads="1"/>
          </p:cNvSpPr>
          <p:nvPr>
            <p:ph type="ctrTitle"/>
          </p:nvPr>
        </p:nvSpPr>
        <p:spPr>
          <a:xfrm>
            <a:off x="990600" y="1676400"/>
            <a:ext cx="7772400" cy="1462088"/>
          </a:xfrm>
        </p:spPr>
        <p:txBody>
          <a:bodyPr/>
          <a:lstStyle>
            <a:lvl1pPr>
              <a:defRPr>
                <a:latin typeface="黑体" panose="02010609060101010101" pitchFamily="49" charset="-122"/>
                <a:ea typeface="黑体" panose="02010609060101010101" pitchFamily="49" charset="-122"/>
              </a:defRPr>
            </a:lvl1pPr>
          </a:lstStyle>
          <a:p>
            <a:pPr lvl="0"/>
            <a:r>
              <a:rPr lang="zh-CN" altLang="en-US" noProof="0" dirty="0"/>
              <a:t>单击此处编辑母版标题样式</a:t>
            </a:r>
          </a:p>
        </p:txBody>
      </p:sp>
      <p:sp>
        <p:nvSpPr>
          <p:cNvPr id="3994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atin typeface="黑体" panose="02010609060101010101" pitchFamily="49" charset="-122"/>
                <a:ea typeface="黑体" panose="02010609060101010101" pitchFamily="49" charset="-122"/>
              </a:defRPr>
            </a:lvl1pPr>
          </a:lstStyle>
          <a:p>
            <a:pPr lvl="0"/>
            <a:r>
              <a:rPr lang="zh-CN" altLang="en-US" noProof="0" dirty="0"/>
              <a:t>单击此处编辑母版副标题样式</a:t>
            </a:r>
          </a:p>
        </p:txBody>
      </p:sp>
      <p:sp>
        <p:nvSpPr>
          <p:cNvPr id="14" name="Rectangle 14"/>
          <p:cNvSpPr>
            <a:spLocks noGrp="1" noChangeArrowheads="1"/>
          </p:cNvSpPr>
          <p:nvPr>
            <p:ph type="dt" sz="half" idx="10"/>
          </p:nvPr>
        </p:nvSpPr>
        <p:spPr>
          <a:xfrm>
            <a:off x="990600" y="6248400"/>
            <a:ext cx="1905000" cy="457200"/>
          </a:xfrm>
        </p:spPr>
        <p:txBody>
          <a:bodyPr/>
          <a:lstStyle>
            <a:lvl1pPr>
              <a:defRPr>
                <a:solidFill>
                  <a:schemeClr val="bg2"/>
                </a:solidFill>
              </a:defRPr>
            </a:lvl1pPr>
          </a:lstStyle>
          <a:p>
            <a:pPr>
              <a:defRPr/>
            </a:pPr>
            <a:endParaRPr lang="en-US" altLang="zh-CN"/>
          </a:p>
        </p:txBody>
      </p:sp>
      <p:sp>
        <p:nvSpPr>
          <p:cNvPr id="15" name="Rectangle 15"/>
          <p:cNvSpPr>
            <a:spLocks noGrp="1" noChangeArrowheads="1"/>
          </p:cNvSpPr>
          <p:nvPr>
            <p:ph type="ftr" sz="quarter" idx="11"/>
          </p:nvPr>
        </p:nvSpPr>
        <p:spPr>
          <a:xfrm>
            <a:off x="3429000" y="6248400"/>
            <a:ext cx="2895600" cy="457200"/>
          </a:xfrm>
        </p:spPr>
        <p:txBody>
          <a:bodyPr/>
          <a:lstStyle>
            <a:lvl1pPr>
              <a:defRPr>
                <a:solidFill>
                  <a:schemeClr val="bg2"/>
                </a:solidFill>
              </a:defRPr>
            </a:lvl1pPr>
          </a:lstStyle>
          <a:p>
            <a:pPr>
              <a:defRPr/>
            </a:pPr>
            <a:endParaRPr lang="en-US" altLang="zh-CN"/>
          </a:p>
        </p:txBody>
      </p:sp>
      <p:sp>
        <p:nvSpPr>
          <p:cNvPr id="16" name="Rectangle 16"/>
          <p:cNvSpPr>
            <a:spLocks noGrp="1" noChangeArrowheads="1"/>
          </p:cNvSpPr>
          <p:nvPr>
            <p:ph type="sldNum" sz="quarter" idx="12"/>
          </p:nvPr>
        </p:nvSpPr>
        <p:spPr>
          <a:xfrm>
            <a:off x="6858000" y="6248400"/>
            <a:ext cx="1905000" cy="457200"/>
          </a:xfrm>
        </p:spPr>
        <p:txBody>
          <a:bodyPr/>
          <a:lstStyle>
            <a:lvl1pPr>
              <a:defRPr smtClean="0">
                <a:solidFill>
                  <a:schemeClr val="bg2"/>
                </a:solidFill>
              </a:defRPr>
            </a:lvl1pPr>
          </a:lstStyle>
          <a:p>
            <a:pPr>
              <a:defRPr/>
            </a:pPr>
            <a:fld id="{0B086ED3-DA28-7049-91D1-C118ADE7EDA5}" type="slidenum">
              <a:rPr lang="en-US" altLang="zh-CN"/>
              <a:pPr>
                <a:defRPr/>
              </a:pPr>
              <a:t>‹#›</a:t>
            </a:fld>
            <a:endParaRPr lang="en-US" altLang="zh-CN"/>
          </a:p>
        </p:txBody>
      </p:sp>
    </p:spTree>
    <p:extLst>
      <p:ext uri="{BB962C8B-B14F-4D97-AF65-F5344CB8AC3E}">
        <p14:creationId xmlns:p14="http://schemas.microsoft.com/office/powerpoint/2010/main" val="27746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ADE02F99-5EE1-8841-817C-5A3F3EF6DF84}" type="slidenum">
              <a:rPr lang="en-US" altLang="zh-CN"/>
              <a:pPr>
                <a:defRPr/>
              </a:pPr>
              <a:t>‹#›</a:t>
            </a:fld>
            <a:endParaRPr lang="en-US" altLang="zh-CN"/>
          </a:p>
        </p:txBody>
      </p:sp>
    </p:spTree>
    <p:extLst>
      <p:ext uri="{BB962C8B-B14F-4D97-AF65-F5344CB8AC3E}">
        <p14:creationId xmlns:p14="http://schemas.microsoft.com/office/powerpoint/2010/main" val="1455585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923088" y="214313"/>
            <a:ext cx="2032000" cy="5918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27088" y="214313"/>
            <a:ext cx="5943600" cy="5918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CC54719-4D8B-2141-985C-C976DDCDF01E}" type="slidenum">
              <a:rPr lang="en-US" altLang="zh-CN"/>
              <a:pPr>
                <a:defRPr/>
              </a:pPr>
              <a:t>‹#›</a:t>
            </a:fld>
            <a:endParaRPr lang="en-US" altLang="zh-CN"/>
          </a:p>
        </p:txBody>
      </p:sp>
    </p:spTree>
    <p:extLst>
      <p:ext uri="{BB962C8B-B14F-4D97-AF65-F5344CB8AC3E}">
        <p14:creationId xmlns:p14="http://schemas.microsoft.com/office/powerpoint/2010/main" val="2038283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50938" y="214313"/>
            <a:ext cx="7793037" cy="1054100"/>
          </a:xfrm>
        </p:spPr>
        <p:txBody>
          <a:bodyPr/>
          <a:lstStyle/>
          <a:p>
            <a:r>
              <a:rPr lang="zh-CN" altLang="en-US" dirty="0"/>
              <a:t>单击此处编辑母版标题样式</a:t>
            </a:r>
          </a:p>
        </p:txBody>
      </p:sp>
      <p:sp>
        <p:nvSpPr>
          <p:cNvPr id="3" name="文本占位符 2"/>
          <p:cNvSpPr>
            <a:spLocks noGrp="1"/>
          </p:cNvSpPr>
          <p:nvPr>
            <p:ph type="body" sz="half" idx="1"/>
          </p:nvPr>
        </p:nvSpPr>
        <p:spPr>
          <a:xfrm>
            <a:off x="8270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C9F3BF96-CBF7-414F-AD22-2F0A3A6E2DE0}" type="slidenum">
              <a:rPr lang="en-US" altLang="zh-CN"/>
              <a:pPr>
                <a:defRPr/>
              </a:pPr>
              <a:t>‹#›</a:t>
            </a:fld>
            <a:endParaRPr lang="en-US" altLang="zh-CN"/>
          </a:p>
        </p:txBody>
      </p:sp>
    </p:spTree>
    <p:extLst>
      <p:ext uri="{BB962C8B-B14F-4D97-AF65-F5344CB8AC3E}">
        <p14:creationId xmlns:p14="http://schemas.microsoft.com/office/powerpoint/2010/main" val="7785384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80F339D2-D513-3E41-9C6D-8DB6BE5C56E0}" type="slidenum">
              <a:rPr lang="en-US" altLang="zh-CN"/>
              <a:pPr>
                <a:defRPr/>
              </a:pPr>
              <a:t>‹#›</a:t>
            </a:fld>
            <a:endParaRPr lang="en-US" altLang="zh-CN"/>
          </a:p>
        </p:txBody>
      </p:sp>
    </p:spTree>
    <p:extLst>
      <p:ext uri="{BB962C8B-B14F-4D97-AF65-F5344CB8AC3E}">
        <p14:creationId xmlns:p14="http://schemas.microsoft.com/office/powerpoint/2010/main" val="167385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anose="02010609060101010101" pitchFamily="49" charset="-122"/>
                <a:ea typeface="黑体" panose="02010609060101010101"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11"/>
          <p:cNvSpPr>
            <a:spLocks noGrp="1" noChangeArrowheads="1"/>
          </p:cNvSpPr>
          <p:nvPr>
            <p:ph type="dt" sz="half" idx="10"/>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atin typeface="Heiti SC Light" charset="-122"/>
                <a:ea typeface="Heiti SC Light" charset="-122"/>
                <a:cs typeface="Heiti SC Light" charset="-122"/>
              </a:defRPr>
            </a:lvl1pPr>
          </a:lstStyle>
          <a:p>
            <a:pPr>
              <a:defRPr/>
            </a:pPr>
            <a:endParaRPr lang="en-US" altLang="zh-CN"/>
          </a:p>
        </p:txBody>
      </p:sp>
      <p:sp>
        <p:nvSpPr>
          <p:cNvPr id="6" name="Rectangle 13"/>
          <p:cNvSpPr>
            <a:spLocks noGrp="1" noChangeArrowheads="1"/>
          </p:cNvSpPr>
          <p:nvPr>
            <p:ph type="sldNum" sz="quarter" idx="12"/>
          </p:nvPr>
        </p:nvSpPr>
        <p:spPr>
          <a:ln/>
        </p:spPr>
        <p:txBody>
          <a:bodyPr/>
          <a:lstStyle>
            <a:lvl1pPr>
              <a:defRPr/>
            </a:lvl1pPr>
          </a:lstStyle>
          <a:p>
            <a:pPr>
              <a:defRPr/>
            </a:pPr>
            <a:fld id="{4E13D289-3DA0-6349-BBE9-CD81A61B3CDA}" type="slidenum">
              <a:rPr lang="en-US" altLang="zh-CN"/>
              <a:pPr>
                <a:defRPr/>
              </a:pPr>
              <a:t>‹#›</a:t>
            </a:fld>
            <a:endParaRPr lang="en-US" altLang="zh-CN"/>
          </a:p>
        </p:txBody>
      </p:sp>
    </p:spTree>
    <p:extLst>
      <p:ext uri="{BB962C8B-B14F-4D97-AF65-F5344CB8AC3E}">
        <p14:creationId xmlns:p14="http://schemas.microsoft.com/office/powerpoint/2010/main" val="36638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270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967288" y="1628775"/>
            <a:ext cx="3987800" cy="45037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EBC0E5F-4D3C-2E4D-862F-84C225B8E904}" type="slidenum">
              <a:rPr lang="en-US" altLang="zh-CN"/>
              <a:pPr>
                <a:defRPr/>
              </a:pPr>
              <a:t>‹#›</a:t>
            </a:fld>
            <a:endParaRPr lang="en-US" altLang="zh-CN"/>
          </a:p>
        </p:txBody>
      </p:sp>
    </p:spTree>
    <p:extLst>
      <p:ext uri="{BB962C8B-B14F-4D97-AF65-F5344CB8AC3E}">
        <p14:creationId xmlns:p14="http://schemas.microsoft.com/office/powerpoint/2010/main" val="1602055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E8BFA632-7690-244C-9455-79999B0ECC72}" type="slidenum">
              <a:rPr lang="en-US" altLang="zh-CN"/>
              <a:pPr>
                <a:defRPr/>
              </a:pPr>
              <a:t>‹#›</a:t>
            </a:fld>
            <a:endParaRPr lang="en-US" altLang="zh-CN"/>
          </a:p>
        </p:txBody>
      </p:sp>
    </p:spTree>
    <p:extLst>
      <p:ext uri="{BB962C8B-B14F-4D97-AF65-F5344CB8AC3E}">
        <p14:creationId xmlns:p14="http://schemas.microsoft.com/office/powerpoint/2010/main" val="599965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3"/>
          <p:cNvSpPr>
            <a:spLocks noGrp="1" noChangeArrowheads="1"/>
          </p:cNvSpPr>
          <p:nvPr>
            <p:ph type="sldNum" sz="quarter" idx="12"/>
          </p:nvPr>
        </p:nvSpPr>
        <p:spPr>
          <a:ln/>
        </p:spPr>
        <p:txBody>
          <a:bodyPr/>
          <a:lstStyle>
            <a:lvl1pPr>
              <a:defRPr/>
            </a:lvl1pPr>
          </a:lstStyle>
          <a:p>
            <a:pPr>
              <a:defRPr/>
            </a:pPr>
            <a:fld id="{332B0336-2A9E-7948-A297-EBBC40D84086}" type="slidenum">
              <a:rPr lang="en-US" altLang="zh-CN"/>
              <a:pPr>
                <a:defRPr/>
              </a:pPr>
              <a:t>‹#›</a:t>
            </a:fld>
            <a:endParaRPr lang="en-US" altLang="zh-CN"/>
          </a:p>
        </p:txBody>
      </p:sp>
    </p:spTree>
    <p:extLst>
      <p:ext uri="{BB962C8B-B14F-4D97-AF65-F5344CB8AC3E}">
        <p14:creationId xmlns:p14="http://schemas.microsoft.com/office/powerpoint/2010/main" val="1181460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3"/>
          <p:cNvSpPr>
            <a:spLocks noGrp="1" noChangeArrowheads="1"/>
          </p:cNvSpPr>
          <p:nvPr>
            <p:ph type="sldNum" sz="quarter" idx="12"/>
          </p:nvPr>
        </p:nvSpPr>
        <p:spPr>
          <a:ln/>
        </p:spPr>
        <p:txBody>
          <a:bodyPr/>
          <a:lstStyle>
            <a:lvl1pPr>
              <a:defRPr/>
            </a:lvl1pPr>
          </a:lstStyle>
          <a:p>
            <a:pPr>
              <a:defRPr/>
            </a:pPr>
            <a:fld id="{2BE9E919-A463-264A-AD28-C5A0DC5B5896}" type="slidenum">
              <a:rPr lang="en-US" altLang="zh-CN"/>
              <a:pPr>
                <a:defRPr/>
              </a:pPr>
              <a:t>‹#›</a:t>
            </a:fld>
            <a:endParaRPr lang="en-US" altLang="zh-CN"/>
          </a:p>
        </p:txBody>
      </p:sp>
    </p:spTree>
    <p:extLst>
      <p:ext uri="{BB962C8B-B14F-4D97-AF65-F5344CB8AC3E}">
        <p14:creationId xmlns:p14="http://schemas.microsoft.com/office/powerpoint/2010/main" val="11811596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56654E74-A211-9C4A-8B2A-C9C9BE23D609}" type="slidenum">
              <a:rPr lang="en-US" altLang="zh-CN"/>
              <a:pPr>
                <a:defRPr/>
              </a:pPr>
              <a:t>‹#›</a:t>
            </a:fld>
            <a:endParaRPr lang="en-US" altLang="zh-CN"/>
          </a:p>
        </p:txBody>
      </p:sp>
    </p:spTree>
    <p:extLst>
      <p:ext uri="{BB962C8B-B14F-4D97-AF65-F5344CB8AC3E}">
        <p14:creationId xmlns:p14="http://schemas.microsoft.com/office/powerpoint/2010/main" val="410732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690F03A9-C277-A241-8A61-72F4A75198CC}" type="slidenum">
              <a:rPr lang="en-US" altLang="zh-CN"/>
              <a:pPr>
                <a:defRPr/>
              </a:pPr>
              <a:t>‹#›</a:t>
            </a:fld>
            <a:endParaRPr lang="en-US" altLang="zh-CN"/>
          </a:p>
        </p:txBody>
      </p:sp>
    </p:spTree>
    <p:extLst>
      <p:ext uri="{BB962C8B-B14F-4D97-AF65-F5344CB8AC3E}">
        <p14:creationId xmlns:p14="http://schemas.microsoft.com/office/powerpoint/2010/main" val="1167038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ltGray">
          <a:xfrm>
            <a:off x="417513" y="657225"/>
            <a:ext cx="438150" cy="474663"/>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7" name="Rectangle 3"/>
          <p:cNvSpPr>
            <a:spLocks noChangeArrowheads="1"/>
          </p:cNvSpPr>
          <p:nvPr/>
        </p:nvSpPr>
        <p:spPr bwMode="ltGray">
          <a:xfrm>
            <a:off x="800100" y="657225"/>
            <a:ext cx="328613" cy="474663"/>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8" name="Rectangle 4"/>
          <p:cNvSpPr>
            <a:spLocks noChangeArrowheads="1"/>
          </p:cNvSpPr>
          <p:nvPr/>
        </p:nvSpPr>
        <p:spPr bwMode="ltGray">
          <a:xfrm>
            <a:off x="541338" y="1079500"/>
            <a:ext cx="422275" cy="474663"/>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29" name="Rectangle 5"/>
          <p:cNvSpPr>
            <a:spLocks noChangeArrowheads="1"/>
          </p:cNvSpPr>
          <p:nvPr/>
        </p:nvSpPr>
        <p:spPr bwMode="ltGray">
          <a:xfrm>
            <a:off x="911225" y="1079500"/>
            <a:ext cx="368300" cy="474663"/>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0" name="Rectangle 6"/>
          <p:cNvSpPr>
            <a:spLocks noChangeArrowheads="1"/>
          </p:cNvSpPr>
          <p:nvPr/>
        </p:nvSpPr>
        <p:spPr bwMode="ltGray">
          <a:xfrm>
            <a:off x="127000" y="1006475"/>
            <a:ext cx="560388" cy="422275"/>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1" name="Rectangle 7"/>
          <p:cNvSpPr>
            <a:spLocks noChangeArrowheads="1"/>
          </p:cNvSpPr>
          <p:nvPr/>
        </p:nvSpPr>
        <p:spPr bwMode="gray">
          <a:xfrm>
            <a:off x="762000" y="549275"/>
            <a:ext cx="31750" cy="10525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2" name="Rectangle 8"/>
          <p:cNvSpPr>
            <a:spLocks noChangeArrowheads="1"/>
          </p:cNvSpPr>
          <p:nvPr/>
        </p:nvSpPr>
        <p:spPr bwMode="gray">
          <a:xfrm>
            <a:off x="442913" y="1339850"/>
            <a:ext cx="8226425" cy="31750"/>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b="1">
                <a:solidFill>
                  <a:schemeClr val="tx1"/>
                </a:solidFill>
                <a:latin typeface="Tahoma" panose="020B0604030504040204" pitchFamily="34" charset="0"/>
                <a:ea typeface="宋体" panose="02010600030101010101" pitchFamily="2" charset="-122"/>
              </a:defRPr>
            </a:lvl1pPr>
            <a:lvl2pPr marL="742950" indent="-285750" eaLnBrk="0" hangingPunct="0">
              <a:defRPr b="1">
                <a:solidFill>
                  <a:schemeClr val="tx1"/>
                </a:solidFill>
                <a:latin typeface="Tahoma" panose="020B0604030504040204" pitchFamily="34" charset="0"/>
                <a:ea typeface="宋体" panose="02010600030101010101" pitchFamily="2" charset="-122"/>
              </a:defRPr>
            </a:lvl2pPr>
            <a:lvl3pPr marL="1143000" indent="-228600" eaLnBrk="0" hangingPunct="0">
              <a:defRPr b="1">
                <a:solidFill>
                  <a:schemeClr val="tx1"/>
                </a:solidFill>
                <a:latin typeface="Tahoma" panose="020B0604030504040204" pitchFamily="34" charset="0"/>
                <a:ea typeface="宋体" panose="02010600030101010101" pitchFamily="2" charset="-122"/>
              </a:defRPr>
            </a:lvl3pPr>
            <a:lvl4pPr marL="1600200" indent="-228600" eaLnBrk="0" hangingPunct="0">
              <a:defRPr b="1">
                <a:solidFill>
                  <a:schemeClr val="tx1"/>
                </a:solidFill>
                <a:latin typeface="Tahoma" panose="020B0604030504040204" pitchFamily="34" charset="0"/>
                <a:ea typeface="宋体" panose="02010600030101010101" pitchFamily="2" charset="-122"/>
              </a:defRPr>
            </a:lvl4pPr>
            <a:lvl5pPr marL="2057400" indent="-228600" eaLnBrk="0" hangingPunct="0">
              <a:defRPr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Tahoma" panose="020B0604030504040204" pitchFamily="34" charset="0"/>
                <a:ea typeface="宋体" panose="02010600030101010101" pitchFamily="2" charset="-122"/>
              </a:defRPr>
            </a:lvl9pPr>
          </a:lstStyle>
          <a:p>
            <a:pPr algn="ctr" eaLnBrk="1" hangingPunct="1">
              <a:defRPr/>
            </a:pPr>
            <a:endParaRPr kumimoji="1" lang="zh-CN" altLang="zh-CN" sz="2400" b="0"/>
          </a:p>
        </p:txBody>
      </p:sp>
      <p:sp>
        <p:nvSpPr>
          <p:cNvPr id="1033" name="Rectangle 9"/>
          <p:cNvSpPr>
            <a:spLocks noGrp="1" noChangeArrowheads="1"/>
          </p:cNvSpPr>
          <p:nvPr>
            <p:ph type="title"/>
          </p:nvPr>
        </p:nvSpPr>
        <p:spPr bwMode="auto">
          <a:xfrm>
            <a:off x="1150938" y="214313"/>
            <a:ext cx="779303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34" name="Rectangle 10"/>
          <p:cNvSpPr>
            <a:spLocks noGrp="1" noChangeArrowheads="1"/>
          </p:cNvSpPr>
          <p:nvPr>
            <p:ph type="body" idx="1"/>
          </p:nvPr>
        </p:nvSpPr>
        <p:spPr bwMode="auto">
          <a:xfrm>
            <a:off x="827088" y="1628775"/>
            <a:ext cx="8128000" cy="450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8923" name="Rectangle 11"/>
          <p:cNvSpPr>
            <a:spLocks noGrp="1" noChangeArrowheads="1"/>
          </p:cNvSpPr>
          <p:nvPr>
            <p:ph type="dt" sz="half" idx="2"/>
          </p:nvPr>
        </p:nvSpPr>
        <p:spPr bwMode="auto">
          <a:xfrm>
            <a:off x="11620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4" name="Rectangle 12"/>
          <p:cNvSpPr>
            <a:spLocks noGrp="1" noChangeArrowheads="1"/>
          </p:cNvSpPr>
          <p:nvPr>
            <p:ph type="ftr" sz="quarter" idx="3"/>
          </p:nvPr>
        </p:nvSpPr>
        <p:spPr bwMode="auto">
          <a:xfrm>
            <a:off x="3657600" y="624363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defRPr sz="1400" b="0">
                <a:latin typeface="黑体" panose="02010609060101010101" pitchFamily="49" charset="-122"/>
                <a:ea typeface="黑体" panose="02010609060101010101" pitchFamily="49" charset="-122"/>
              </a:defRPr>
            </a:lvl1pPr>
          </a:lstStyle>
          <a:p>
            <a:pPr>
              <a:defRPr/>
            </a:pPr>
            <a:endParaRPr lang="en-US" altLang="zh-CN"/>
          </a:p>
        </p:txBody>
      </p:sp>
      <p:sp>
        <p:nvSpPr>
          <p:cNvPr id="38925" name="Rectangle 13"/>
          <p:cNvSpPr>
            <a:spLocks noGrp="1" noChangeArrowheads="1"/>
          </p:cNvSpPr>
          <p:nvPr>
            <p:ph type="sldNum" sz="quarter" idx="4"/>
          </p:nvPr>
        </p:nvSpPr>
        <p:spPr bwMode="auto">
          <a:xfrm>
            <a:off x="7042150" y="624363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400" b="0" smtClean="0">
                <a:latin typeface="Times New Roman" panose="02020603050405020304" pitchFamily="18" charset="0"/>
                <a:ea typeface="黑体" panose="02010609060101010101" pitchFamily="49" charset="-122"/>
                <a:cs typeface="Times New Roman" panose="02020603050405020304" pitchFamily="18" charset="0"/>
              </a:defRPr>
            </a:lvl1pPr>
          </a:lstStyle>
          <a:p>
            <a:pPr>
              <a:defRPr/>
            </a:pPr>
            <a:fld id="{B0CD87F4-029F-7F47-B497-B756CB254890}"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38"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Lst>
  <p:hf hdr="0" ftr="0" dt="0"/>
  <p:txStyles>
    <p:title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charset="2"/>
        <a:buChar char="n"/>
        <a:defRPr sz="3200">
          <a:solidFill>
            <a:schemeClr val="tx1"/>
          </a:solidFill>
          <a:latin typeface="黑体" panose="02010609060101010101" pitchFamily="49" charset="-122"/>
          <a:ea typeface="黑体" panose="02010609060101010101" pitchFamily="49" charset="-122"/>
          <a:cs typeface="黑体" panose="02010609060101010101" pitchFamily="49" charset="-122"/>
        </a:defRPr>
      </a:lvl1pPr>
      <a:lvl2pPr marL="742950" indent="-285750" algn="l" rtl="0" eaLnBrk="0" fontAlgn="base" hangingPunct="0">
        <a:spcBef>
          <a:spcPct val="20000"/>
        </a:spcBef>
        <a:spcAft>
          <a:spcPct val="0"/>
        </a:spcAft>
        <a:buClr>
          <a:schemeClr val="hlink"/>
        </a:buClr>
        <a:buSzPct val="55000"/>
        <a:buFont typeface="Wingdings" charset="2"/>
        <a:buChar char="n"/>
        <a:defRPr sz="2800">
          <a:solidFill>
            <a:schemeClr val="tx1"/>
          </a:solidFill>
          <a:latin typeface="黑体" panose="02010609060101010101" pitchFamily="49" charset="-122"/>
          <a:ea typeface="黑体" panose="02010609060101010101" pitchFamily="49" charset="-122"/>
          <a:cs typeface="黑体" panose="02010609060101010101" pitchFamily="49" charset="-122"/>
        </a:defRPr>
      </a:lvl2pPr>
      <a:lvl3pPr marL="1143000" indent="-228600" algn="l" rtl="0" eaLnBrk="0" fontAlgn="base" hangingPunct="0">
        <a:spcBef>
          <a:spcPct val="20000"/>
        </a:spcBef>
        <a:spcAft>
          <a:spcPct val="0"/>
        </a:spcAft>
        <a:buClr>
          <a:schemeClr val="folHlink"/>
        </a:buClr>
        <a:buSzPct val="50000"/>
        <a:buFont typeface="Wingdings" charset="2"/>
        <a:buChar char="n"/>
        <a:defRPr sz="2400">
          <a:solidFill>
            <a:schemeClr val="tx1"/>
          </a:solidFill>
          <a:latin typeface="黑体" panose="02010609060101010101" pitchFamily="49" charset="-122"/>
          <a:ea typeface="黑体" panose="02010609060101010101" pitchFamily="49" charset="-122"/>
          <a:cs typeface="黑体" panose="02010609060101010101" pitchFamily="49" charset="-122"/>
        </a:defRPr>
      </a:lvl3pPr>
      <a:lvl4pPr marL="1600200" indent="-228600" algn="l" rtl="0" eaLnBrk="0" fontAlgn="base" hangingPunct="0">
        <a:spcBef>
          <a:spcPct val="20000"/>
        </a:spcBef>
        <a:spcAft>
          <a:spcPct val="0"/>
        </a:spcAft>
        <a:buClr>
          <a:schemeClr val="accent2"/>
        </a:buClr>
        <a:buSzPct val="55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4pPr>
      <a:lvl5pPr marL="2057400" indent="-228600" algn="l" rtl="0" eaLnBrk="0" fontAlgn="base" hangingPunct="0">
        <a:spcBef>
          <a:spcPct val="20000"/>
        </a:spcBef>
        <a:spcAft>
          <a:spcPct val="0"/>
        </a:spcAft>
        <a:buClr>
          <a:schemeClr val="accent1"/>
        </a:buClr>
        <a:buSzPct val="50000"/>
        <a:buFont typeface="Wingdings" charset="2"/>
        <a:buChar char="n"/>
        <a:defRPr sz="2000">
          <a:solidFill>
            <a:schemeClr val="tx1"/>
          </a:solidFill>
          <a:latin typeface="黑体" panose="02010609060101010101" pitchFamily="49" charset="-122"/>
          <a:ea typeface="黑体" panose="02010609060101010101" pitchFamily="49" charset="-122"/>
          <a:cs typeface="黑体" panose="02010609060101010101" pitchFamily="49" charset="-122"/>
        </a:defRPr>
      </a:lvl5pPr>
      <a:lvl6pPr marL="25146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customXml" Target="../ink/ink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customXml" Target="../ink/ink4.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customXml" Target="../ink/ink5.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20.emf"/></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4.emf"/><Relationship Id="rId5" Type="http://schemas.openxmlformats.org/officeDocument/2006/relationships/customXml" Target="../ink/ink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customXml" Target="../ink/ink8.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e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customXml" Target="../ink/ink9.xml"/><Relationship Id="rId5" Type="http://schemas.openxmlformats.org/officeDocument/2006/relationships/image" Target="../media/image21.sv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customXml" Target="../ink/ink10.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customXml" Target="../ink/ink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customXml" Target="../ink/ink1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customXml" Target="../ink/ink1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14.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29.svg"/><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customXml" Target="../ink/ink16.xml"/><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4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ustomXml" Target="../ink/ink17.xml"/><Relationship Id="rId5" Type="http://schemas.openxmlformats.org/officeDocument/2006/relationships/hyperlink" Target="https://github.com/torvalds/linux/tree/master/kernel" TargetMode="Externa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customXml" Target="../ink/ink18.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19.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customXml" Target="../ink/ink20.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en.wikipedia.org/wiki/Netfilter" TargetMode="External"/><Relationship Id="rId5" Type="http://schemas.openxmlformats.org/officeDocument/2006/relationships/hyperlink" Target="http://www.netfilter.org/projects/iptables/index.html" TargetMode="External"/><Relationship Id="rId4" Type="http://schemas.openxmlformats.org/officeDocument/2006/relationships/hyperlink" Target="http://www.netfilter.org/index.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customXml" Target="../ink/ink2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image" Target="../media/image38.png"/><Relationship Id="rId7" Type="http://schemas.openxmlformats.org/officeDocument/2006/relationships/customXml" Target="../ink/ink2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1.emf"/><Relationship Id="rId4" Type="http://schemas.openxmlformats.org/officeDocument/2006/relationships/customXml" Target="../ink/ink23.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customXml" Target="../ink/ink24.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customXml" Target="../ink/ink25.xml"/><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7.emf"/><Relationship Id="rId4" Type="http://schemas.openxmlformats.org/officeDocument/2006/relationships/customXml" Target="../ink/ink26.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customXml" Target="../ink/ink27.xml"/><Relationship Id="rId4" Type="http://schemas.openxmlformats.org/officeDocument/2006/relationships/hyperlink" Target="https://github.com/torvalds/linux/blob/master/net/sched/sch_prio.c"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tldp.org/HOWTO/html_single/Traffic-Control-HOWTO/"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hyperlink" Target="https://ebpf.io/"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customXml" Target="../ink/ink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emf"/><Relationship Id="rId4" Type="http://schemas.openxmlformats.org/officeDocument/2006/relationships/customXml" Target="../ink/ink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990600" y="1676400"/>
            <a:ext cx="8333928" cy="1462088"/>
          </a:xfrm>
        </p:spPr>
        <p:txBody>
          <a:bodyPr/>
          <a:lstStyle/>
          <a:p>
            <a:pPr eaLnBrk="1" hangingPunct="1">
              <a:defRPr/>
            </a:pPr>
            <a:r>
              <a:rPr lang="zh-CN" altLang="en-US" sz="6000" dirty="0"/>
              <a:t>数据中心网络</a:t>
            </a:r>
            <a:endParaRPr lang="zh-CN" altLang="en-US" sz="6000" b="1" dirty="0">
              <a:solidFill>
                <a:srgbClr val="FF0000"/>
              </a:solidFill>
              <a:latin typeface="Arial Black" panose="020B0A04020102020204" pitchFamily="34" charset="0"/>
            </a:endParaRPr>
          </a:p>
        </p:txBody>
      </p:sp>
      <p:sp>
        <p:nvSpPr>
          <p:cNvPr id="2" name="矩形 1"/>
          <p:cNvSpPr/>
          <p:nvPr/>
        </p:nvSpPr>
        <p:spPr>
          <a:xfrm>
            <a:off x="1008563" y="3327375"/>
            <a:ext cx="7855035" cy="461665"/>
          </a:xfrm>
          <a:prstGeom prst="rect">
            <a:avLst/>
          </a:prstGeom>
        </p:spPr>
        <p:txBody>
          <a:bodyPr wrap="none">
            <a:spAutoFit/>
          </a:bodyPr>
          <a:lstStyle/>
          <a:p>
            <a:r>
              <a:rPr lang="en-US" altLang="zh-CN" sz="2400" dirty="0"/>
              <a:t>Datacenter Network and Related Research Topics</a:t>
            </a:r>
          </a:p>
        </p:txBody>
      </p:sp>
      <p:sp>
        <p:nvSpPr>
          <p:cNvPr id="5" name="文本框 4"/>
          <p:cNvSpPr txBox="1"/>
          <p:nvPr/>
        </p:nvSpPr>
        <p:spPr>
          <a:xfrm>
            <a:off x="3923928" y="4077072"/>
            <a:ext cx="4458272" cy="1015663"/>
          </a:xfrm>
          <a:prstGeom prst="rect">
            <a:avLst/>
          </a:prstGeom>
          <a:noFill/>
        </p:spPr>
        <p:txBody>
          <a:bodyPr wrap="none" rtlCol="0">
            <a:spAutoFit/>
          </a:bodyPr>
          <a:lstStyle/>
          <a:p>
            <a:pPr eaLnBrk="1" hangingPunct="1"/>
            <a:r>
              <a:rPr lang="en-US" altLang="zh-CN" sz="6000" b="0" kern="0" dirty="0">
                <a:solidFill>
                  <a:srgbClr val="FF0000"/>
                </a:solidFill>
                <a:latin typeface="Arial Black" panose="020B0A04020102020204" pitchFamily="34" charset="0"/>
                <a:ea typeface="黑体" panose="02010609060101010101" pitchFamily="49" charset="-122"/>
                <a:cs typeface="Times New Roman" panose="02020603050405020304" pitchFamily="18" charset="0"/>
              </a:rPr>
              <a:t>Lesson 06</a:t>
            </a:r>
            <a:endParaRPr lang="zh-CN" altLang="en-US" b="0" dirty="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36134332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10</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Basis of this basic skill --- socket.</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DACE12E7-F2B0-4C47-90B0-6415B464131D}"/>
              </a:ext>
            </a:extLst>
          </p:cNvPr>
          <p:cNvSpPr>
            <a:spLocks noChangeArrowheads="1"/>
          </p:cNvSpPr>
          <p:nvPr/>
        </p:nvSpPr>
        <p:spPr bwMode="auto">
          <a:xfrm>
            <a:off x="773666" y="2551261"/>
            <a:ext cx="7596667"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latin typeface="Consolas" panose="020B0609020204030204" pitchFamily="49" charset="0"/>
              </a:rPr>
              <a:t>int new_socket= accept(int sockfd, struct sockaddr *addr, socklen_t *addrlen);</a:t>
            </a:r>
            <a:r>
              <a:rPr kumimoji="0" lang="zh-CN" altLang="zh-CN" sz="3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0481E522-387A-4E2D-AC45-8171CFC2208E}"/>
              </a:ext>
            </a:extLst>
          </p:cNvPr>
          <p:cNvSpPr/>
          <p:nvPr/>
        </p:nvSpPr>
        <p:spPr>
          <a:xfrm>
            <a:off x="755575" y="2951251"/>
            <a:ext cx="7776863" cy="1754326"/>
          </a:xfrm>
          <a:prstGeom prst="rect">
            <a:avLst/>
          </a:prstGeom>
        </p:spPr>
        <p:txBody>
          <a:bodyPr wrap="square">
            <a:spAutoFit/>
          </a:bodyPr>
          <a:lstStyle/>
          <a:p>
            <a:r>
              <a:rPr lang="en-US" altLang="zh-CN" b="0" dirty="0">
                <a:latin typeface="Roboto"/>
              </a:rPr>
              <a:t>It extracts the first connection request on the queue of pending connections for the listening socket, </a:t>
            </a:r>
            <a:r>
              <a:rPr lang="en-US" altLang="zh-CN" b="0" dirty="0" err="1">
                <a:latin typeface="Roboto"/>
              </a:rPr>
              <a:t>sockfd</a:t>
            </a:r>
            <a:r>
              <a:rPr lang="en-US" altLang="zh-CN" b="0" dirty="0">
                <a:latin typeface="Roboto"/>
              </a:rPr>
              <a:t>, creates a new connected socket, and returns a new file descriptor referring to that socket.</a:t>
            </a:r>
          </a:p>
          <a:p>
            <a:endParaRPr lang="en-US" altLang="zh-CN" b="0" dirty="0">
              <a:latin typeface="Roboto"/>
            </a:endParaRPr>
          </a:p>
          <a:p>
            <a:r>
              <a:rPr lang="en-US" altLang="zh-CN" b="0" dirty="0">
                <a:latin typeface="Roboto"/>
              </a:rPr>
              <a:t>At this point, connection is established between client and server, and they are ready to transfer data.</a:t>
            </a:r>
            <a:endParaRPr lang="zh-CN" altLang="en-US" dirty="0"/>
          </a:p>
        </p:txBody>
      </p:sp>
      <p:sp>
        <p:nvSpPr>
          <p:cNvPr id="12" name="Rectangle 1">
            <a:extLst>
              <a:ext uri="{FF2B5EF4-FFF2-40B4-BE49-F238E27FC236}">
                <a16:creationId xmlns:a16="http://schemas.microsoft.com/office/drawing/2014/main" id="{4F3291B3-50A3-48EC-83D0-9151F8E2FB2D}"/>
              </a:ext>
            </a:extLst>
          </p:cNvPr>
          <p:cNvSpPr>
            <a:spLocks noChangeArrowheads="1"/>
          </p:cNvSpPr>
          <p:nvPr/>
        </p:nvSpPr>
        <p:spPr bwMode="auto">
          <a:xfrm>
            <a:off x="782477" y="4916741"/>
            <a:ext cx="7596667"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a:r>
              <a:rPr lang="en-US" altLang="zh-CN" sz="1100" b="0" dirty="0">
                <a:latin typeface="Consolas" panose="020B0609020204030204" pitchFamily="49" charset="0"/>
              </a:rPr>
              <a:t>send(</a:t>
            </a:r>
            <a:r>
              <a:rPr lang="en-US" altLang="zh-CN" sz="1100" b="0" dirty="0" err="1">
                <a:latin typeface="Consolas" panose="020B0609020204030204" pitchFamily="49" charset="0"/>
              </a:rPr>
              <a:t>new_socket</a:t>
            </a:r>
            <a:r>
              <a:rPr lang="en-US" altLang="zh-CN" sz="1100" b="0" dirty="0">
                <a:latin typeface="Consolas" panose="020B0609020204030204" pitchFamily="49" charset="0"/>
              </a:rPr>
              <a:t> , hello , </a:t>
            </a:r>
            <a:r>
              <a:rPr lang="en-US" altLang="zh-CN" sz="1100" b="0" dirty="0" err="1">
                <a:latin typeface="Consolas" panose="020B0609020204030204" pitchFamily="49" charset="0"/>
              </a:rPr>
              <a:t>strlen</a:t>
            </a:r>
            <a:r>
              <a:rPr lang="en-US" altLang="zh-CN" sz="1100" b="0" dirty="0">
                <a:latin typeface="Consolas" panose="020B0609020204030204" pitchFamily="49" charset="0"/>
              </a:rPr>
              <a:t>(hello) , 0 );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9" name="矩形 8">
            <a:extLst>
              <a:ext uri="{FF2B5EF4-FFF2-40B4-BE49-F238E27FC236}">
                <a16:creationId xmlns:a16="http://schemas.microsoft.com/office/drawing/2014/main" id="{65FC014D-B770-45FF-94B8-D2AC15600C68}"/>
              </a:ext>
            </a:extLst>
          </p:cNvPr>
          <p:cNvSpPr/>
          <p:nvPr/>
        </p:nvSpPr>
        <p:spPr bwMode="auto">
          <a:xfrm>
            <a:off x="751763" y="2444327"/>
            <a:ext cx="1152128" cy="36294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 name="矩形 9">
            <a:extLst>
              <a:ext uri="{FF2B5EF4-FFF2-40B4-BE49-F238E27FC236}">
                <a16:creationId xmlns:a16="http://schemas.microsoft.com/office/drawing/2014/main" id="{2AB12423-ED14-4A03-B99E-422BA156B92D}"/>
              </a:ext>
            </a:extLst>
          </p:cNvPr>
          <p:cNvSpPr/>
          <p:nvPr/>
        </p:nvSpPr>
        <p:spPr bwMode="auto">
          <a:xfrm>
            <a:off x="971600" y="4835929"/>
            <a:ext cx="1152128" cy="36294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4">
            <p14:nvContentPartPr>
              <p14:cNvPr id="7" name="墨迹 6">
                <a:extLst>
                  <a:ext uri="{FF2B5EF4-FFF2-40B4-BE49-F238E27FC236}">
                    <a16:creationId xmlns:a16="http://schemas.microsoft.com/office/drawing/2014/main" id="{4D067BDD-9B61-4C38-9289-91E8AE9358FD}"/>
                  </a:ext>
                </a:extLst>
              </p14:cNvPr>
              <p14:cNvContentPartPr/>
              <p14:nvPr/>
            </p14:nvContentPartPr>
            <p14:xfrm>
              <a:off x="1455840" y="2125080"/>
              <a:ext cx="5801760" cy="1752840"/>
            </p14:xfrm>
          </p:contentPart>
        </mc:Choice>
        <mc:Fallback xmlns="">
          <p:pic>
            <p:nvPicPr>
              <p:cNvPr id="7" name="墨迹 6">
                <a:extLst>
                  <a:ext uri="{FF2B5EF4-FFF2-40B4-BE49-F238E27FC236}">
                    <a16:creationId xmlns:a16="http://schemas.microsoft.com/office/drawing/2014/main" id="{4D067BDD-9B61-4C38-9289-91E8AE9358FD}"/>
                  </a:ext>
                </a:extLst>
              </p:cNvPr>
              <p:cNvPicPr/>
              <p:nvPr/>
            </p:nvPicPr>
            <p:blipFill>
              <a:blip r:embed="rId5"/>
              <a:stretch>
                <a:fillRect/>
              </a:stretch>
            </p:blipFill>
            <p:spPr>
              <a:xfrm>
                <a:off x="1446480" y="2115720"/>
                <a:ext cx="5820480" cy="1771560"/>
              </a:xfrm>
              <a:prstGeom prst="rect">
                <a:avLst/>
              </a:prstGeom>
            </p:spPr>
          </p:pic>
        </mc:Fallback>
      </mc:AlternateContent>
    </p:spTree>
    <p:extLst>
      <p:ext uri="{BB962C8B-B14F-4D97-AF65-F5344CB8AC3E}">
        <p14:creationId xmlns:p14="http://schemas.microsoft.com/office/powerpoint/2010/main" val="4159098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11</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2786981"/>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Basis of this basic skill --- socket.</a:t>
            </a:r>
          </a:p>
          <a:p>
            <a:pPr>
              <a:lnSpc>
                <a:spcPct val="150000"/>
              </a:lnSpc>
            </a:pPr>
            <a:r>
              <a:rPr lang="en-US" altLang="zh-CN" sz="2400" b="0" dirty="0">
                <a:latin typeface="+mn-lt"/>
                <a:cs typeface="Arial" panose="020B0604020202020204" pitchFamily="34" charset="0"/>
              </a:rPr>
              <a:t>At the client side</a:t>
            </a:r>
          </a:p>
          <a:p>
            <a:pPr>
              <a:lnSpc>
                <a:spcPct val="150000"/>
              </a:lnSpc>
            </a:pPr>
            <a:r>
              <a:rPr lang="en-US" altLang="zh-CN" sz="2400" b="0" dirty="0"/>
              <a:t>Socket establishment</a:t>
            </a:r>
            <a:r>
              <a:rPr lang="en-US" altLang="zh-CN" sz="2400" dirty="0"/>
              <a:t>:</a:t>
            </a:r>
            <a:r>
              <a:rPr lang="en-US" altLang="zh-CN" sz="2400" b="0" dirty="0"/>
              <a:t> Exactly same as that of server’s socket creation</a:t>
            </a:r>
          </a:p>
          <a:p>
            <a:pPr>
              <a:lnSpc>
                <a:spcPct val="150000"/>
              </a:lnSpc>
            </a:pPr>
            <a:r>
              <a:rPr lang="en-US" altLang="zh-CN" sz="2400" b="0" dirty="0"/>
              <a:t>Socket connection</a:t>
            </a:r>
            <a:r>
              <a:rPr lang="en-US" altLang="zh-CN" sz="2400" dirty="0"/>
              <a:t>:</a:t>
            </a:r>
            <a:r>
              <a:rPr lang="en-US" altLang="zh-CN" sz="2400" b="0" dirty="0"/>
              <a:t> </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740D9F8B-FA60-4FE2-A654-3EBB13932B4F}"/>
              </a:ext>
            </a:extLst>
          </p:cNvPr>
          <p:cNvSpPr>
            <a:spLocks noChangeArrowheads="1"/>
          </p:cNvSpPr>
          <p:nvPr/>
        </p:nvSpPr>
        <p:spPr bwMode="auto">
          <a:xfrm>
            <a:off x="755576" y="4671415"/>
            <a:ext cx="7471208"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Consolas" panose="020B0609020204030204" pitchFamily="49" charset="0"/>
              </a:rPr>
              <a:t>int connect(int sockfd, const struct sockaddr *addr, socklen_t addrlen);</a:t>
            </a:r>
            <a:r>
              <a:rPr kumimoji="0" lang="zh-CN" altLang="zh-CN" sz="3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07A73594-396F-44C6-B494-E9B7B67E0795}"/>
              </a:ext>
            </a:extLst>
          </p:cNvPr>
          <p:cNvSpPr>
            <a:spLocks noChangeArrowheads="1"/>
          </p:cNvSpPr>
          <p:nvPr/>
        </p:nvSpPr>
        <p:spPr bwMode="auto">
          <a:xfrm>
            <a:off x="755576" y="5183326"/>
            <a:ext cx="7471208"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lvl="0"/>
            <a:r>
              <a:rPr lang="en-US" altLang="zh-CN" sz="1100" b="0" dirty="0" err="1">
                <a:latin typeface="Consolas" panose="020B0609020204030204" pitchFamily="49" charset="0"/>
              </a:rPr>
              <a:t>valread</a:t>
            </a:r>
            <a:r>
              <a:rPr lang="en-US" altLang="zh-CN" sz="1100" b="0" dirty="0">
                <a:latin typeface="Consolas" panose="020B0609020204030204" pitchFamily="49" charset="0"/>
              </a:rPr>
              <a:t> = read( sock , buffer, 1024);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4C563EC8-156B-43F1-A8C4-25869B0CAD58}"/>
                  </a:ext>
                </a:extLst>
              </p14:cNvPr>
              <p14:cNvContentPartPr/>
              <p14:nvPr/>
            </p14:nvContentPartPr>
            <p14:xfrm>
              <a:off x="792720" y="2739240"/>
              <a:ext cx="3693960" cy="2152080"/>
            </p14:xfrm>
          </p:contentPart>
        </mc:Choice>
        <mc:Fallback xmlns="">
          <p:pic>
            <p:nvPicPr>
              <p:cNvPr id="5" name="墨迹 4">
                <a:extLst>
                  <a:ext uri="{FF2B5EF4-FFF2-40B4-BE49-F238E27FC236}">
                    <a16:creationId xmlns:a16="http://schemas.microsoft.com/office/drawing/2014/main" id="{4C563EC8-156B-43F1-A8C4-25869B0CAD58}"/>
                  </a:ext>
                </a:extLst>
              </p:cNvPr>
              <p:cNvPicPr/>
              <p:nvPr/>
            </p:nvPicPr>
            <p:blipFill>
              <a:blip r:embed="rId5"/>
              <a:stretch>
                <a:fillRect/>
              </a:stretch>
            </p:blipFill>
            <p:spPr>
              <a:xfrm>
                <a:off x="783360" y="2729880"/>
                <a:ext cx="3712680" cy="2170800"/>
              </a:xfrm>
              <a:prstGeom prst="rect">
                <a:avLst/>
              </a:prstGeom>
            </p:spPr>
          </p:pic>
        </mc:Fallback>
      </mc:AlternateContent>
    </p:spTree>
    <p:extLst>
      <p:ext uri="{BB962C8B-B14F-4D97-AF65-F5344CB8AC3E}">
        <p14:creationId xmlns:p14="http://schemas.microsoft.com/office/powerpoint/2010/main" val="3700416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12</a:t>
            </a:fld>
            <a:endParaRPr lang="en-US" altLang="zh-CN">
              <a:latin typeface="+mj-lt"/>
            </a:endParaRPr>
          </a:p>
        </p:txBody>
      </p:sp>
      <p:pic>
        <p:nvPicPr>
          <p:cNvPr id="9" name="图片 8">
            <a:extLst>
              <a:ext uri="{FF2B5EF4-FFF2-40B4-BE49-F238E27FC236}">
                <a16:creationId xmlns:a16="http://schemas.microsoft.com/office/drawing/2014/main" id="{0932F304-E8EC-4A90-8D54-388CCA5F7C45}"/>
              </a:ext>
            </a:extLst>
          </p:cNvPr>
          <p:cNvPicPr>
            <a:picLocks noChangeAspect="1"/>
          </p:cNvPicPr>
          <p:nvPr/>
        </p:nvPicPr>
        <p:blipFill>
          <a:blip r:embed="rId3"/>
          <a:stretch>
            <a:fillRect/>
          </a:stretch>
        </p:blipFill>
        <p:spPr>
          <a:xfrm>
            <a:off x="35496" y="620688"/>
            <a:ext cx="4727191" cy="6237312"/>
          </a:xfrm>
          <a:prstGeom prst="rect">
            <a:avLst/>
          </a:prstGeom>
        </p:spPr>
      </p:pic>
      <p:sp>
        <p:nvSpPr>
          <p:cNvPr id="11" name="矩形 10">
            <a:extLst>
              <a:ext uri="{FF2B5EF4-FFF2-40B4-BE49-F238E27FC236}">
                <a16:creationId xmlns:a16="http://schemas.microsoft.com/office/drawing/2014/main" id="{D998CFD5-BA05-4FD9-B589-F3591D0ACAE8}"/>
              </a:ext>
            </a:extLst>
          </p:cNvPr>
          <p:cNvSpPr/>
          <p:nvPr/>
        </p:nvSpPr>
        <p:spPr>
          <a:xfrm>
            <a:off x="35496" y="116632"/>
            <a:ext cx="1315040" cy="369332"/>
          </a:xfrm>
          <a:prstGeom prst="rect">
            <a:avLst/>
          </a:prstGeom>
        </p:spPr>
        <p:txBody>
          <a:bodyPr wrap="none">
            <a:spAutoFit/>
          </a:bodyPr>
          <a:lstStyle/>
          <a:p>
            <a:r>
              <a:rPr lang="en-US" altLang="zh-CN" b="0" dirty="0">
                <a:cs typeface="Arial" panose="020B0604020202020204" pitchFamily="34" charset="0"/>
              </a:rPr>
              <a:t>Server side</a:t>
            </a:r>
            <a:endParaRPr lang="zh-CN" altLang="en-US" dirty="0"/>
          </a:p>
        </p:txBody>
      </p:sp>
      <p:sp>
        <p:nvSpPr>
          <p:cNvPr id="13" name="矩形 12">
            <a:extLst>
              <a:ext uri="{FF2B5EF4-FFF2-40B4-BE49-F238E27FC236}">
                <a16:creationId xmlns:a16="http://schemas.microsoft.com/office/drawing/2014/main" id="{12D1B1DD-2C5D-41B1-96CF-73838907454F}"/>
              </a:ext>
            </a:extLst>
          </p:cNvPr>
          <p:cNvSpPr/>
          <p:nvPr/>
        </p:nvSpPr>
        <p:spPr>
          <a:xfrm>
            <a:off x="5076056" y="81460"/>
            <a:ext cx="1233286" cy="369332"/>
          </a:xfrm>
          <a:prstGeom prst="rect">
            <a:avLst/>
          </a:prstGeom>
        </p:spPr>
        <p:txBody>
          <a:bodyPr wrap="none">
            <a:spAutoFit/>
          </a:bodyPr>
          <a:lstStyle/>
          <a:p>
            <a:r>
              <a:rPr lang="en-US" altLang="zh-CN" b="0" dirty="0">
                <a:cs typeface="Arial" panose="020B0604020202020204" pitchFamily="34" charset="0"/>
              </a:rPr>
              <a:t>Client side</a:t>
            </a:r>
            <a:endParaRPr lang="zh-CN" altLang="en-US" dirty="0"/>
          </a:p>
        </p:txBody>
      </p:sp>
      <p:pic>
        <p:nvPicPr>
          <p:cNvPr id="12" name="图片 11">
            <a:extLst>
              <a:ext uri="{FF2B5EF4-FFF2-40B4-BE49-F238E27FC236}">
                <a16:creationId xmlns:a16="http://schemas.microsoft.com/office/drawing/2014/main" id="{D848A5A3-B92A-4369-A7B5-8873BA891CCB}"/>
              </a:ext>
            </a:extLst>
          </p:cNvPr>
          <p:cNvPicPr>
            <a:picLocks noChangeAspect="1"/>
          </p:cNvPicPr>
          <p:nvPr/>
        </p:nvPicPr>
        <p:blipFill>
          <a:blip r:embed="rId4"/>
          <a:stretch>
            <a:fillRect/>
          </a:stretch>
        </p:blipFill>
        <p:spPr>
          <a:xfrm>
            <a:off x="4684653" y="1196752"/>
            <a:ext cx="4459347" cy="3810946"/>
          </a:xfrm>
          <a:prstGeom prst="rect">
            <a:avLst/>
          </a:prstGeom>
        </p:spPr>
      </p:pic>
      <p:sp>
        <p:nvSpPr>
          <p:cNvPr id="16" name="矩形 15">
            <a:extLst>
              <a:ext uri="{FF2B5EF4-FFF2-40B4-BE49-F238E27FC236}">
                <a16:creationId xmlns:a16="http://schemas.microsoft.com/office/drawing/2014/main" id="{FA925D76-1575-49F7-9AE3-46408538B3C3}"/>
              </a:ext>
            </a:extLst>
          </p:cNvPr>
          <p:cNvSpPr/>
          <p:nvPr/>
        </p:nvSpPr>
        <p:spPr>
          <a:xfrm>
            <a:off x="5004048" y="5232560"/>
            <a:ext cx="3672408" cy="923330"/>
          </a:xfrm>
          <a:prstGeom prst="rect">
            <a:avLst/>
          </a:prstGeom>
        </p:spPr>
        <p:txBody>
          <a:bodyPr wrap="square">
            <a:spAutoFit/>
          </a:bodyPr>
          <a:lstStyle/>
          <a:p>
            <a:r>
              <a:rPr lang="en-US" altLang="zh-CN" b="0" dirty="0">
                <a:cs typeface="Arial" panose="020B0604020202020204" pitchFamily="34" charset="0"/>
              </a:rPr>
              <a:t>An example that two people can talk with each other using sockets.</a:t>
            </a:r>
            <a:endParaRPr lang="zh-CN" altLang="en-US" dirty="0"/>
          </a:p>
        </p:txBody>
      </p:sp>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1872B42A-7D00-44F7-BD8C-896645CD03D7}"/>
                  </a:ext>
                </a:extLst>
              </p14:cNvPr>
              <p14:cNvContentPartPr/>
              <p14:nvPr/>
            </p14:nvContentPartPr>
            <p14:xfrm>
              <a:off x="442080" y="1605960"/>
              <a:ext cx="6804000" cy="4596120"/>
            </p14:xfrm>
          </p:contentPart>
        </mc:Choice>
        <mc:Fallback xmlns="">
          <p:pic>
            <p:nvPicPr>
              <p:cNvPr id="2" name="墨迹 1">
                <a:extLst>
                  <a:ext uri="{FF2B5EF4-FFF2-40B4-BE49-F238E27FC236}">
                    <a16:creationId xmlns:a16="http://schemas.microsoft.com/office/drawing/2014/main" id="{1872B42A-7D00-44F7-BD8C-896645CD03D7}"/>
                  </a:ext>
                </a:extLst>
              </p:cNvPr>
              <p:cNvPicPr/>
              <p:nvPr/>
            </p:nvPicPr>
            <p:blipFill>
              <a:blip r:embed="rId6"/>
              <a:stretch>
                <a:fillRect/>
              </a:stretch>
            </p:blipFill>
            <p:spPr>
              <a:xfrm>
                <a:off x="432720" y="1596600"/>
                <a:ext cx="6822720" cy="4614840"/>
              </a:xfrm>
              <a:prstGeom prst="rect">
                <a:avLst/>
              </a:prstGeom>
            </p:spPr>
          </p:pic>
        </mc:Fallback>
      </mc:AlternateContent>
    </p:spTree>
    <p:extLst>
      <p:ext uri="{BB962C8B-B14F-4D97-AF65-F5344CB8AC3E}">
        <p14:creationId xmlns:p14="http://schemas.microsoft.com/office/powerpoint/2010/main" val="14865354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13</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294253" y="1600121"/>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What beyond the basic socket.</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Picture 4" descr="Module 4: Operating system kernel tracing">
            <a:extLst>
              <a:ext uri="{FF2B5EF4-FFF2-40B4-BE49-F238E27FC236}">
                <a16:creationId xmlns:a16="http://schemas.microsoft.com/office/drawing/2014/main" id="{96C236A4-43B0-46C4-A763-5A19CFA6A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007007"/>
            <a:ext cx="5532647" cy="31840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4A65DBA-DE64-47F9-B91C-2A5C5115AB3F}"/>
              </a:ext>
            </a:extLst>
          </p:cNvPr>
          <p:cNvSpPr/>
          <p:nvPr/>
        </p:nvSpPr>
        <p:spPr>
          <a:xfrm>
            <a:off x="538248" y="2690560"/>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User space</a:t>
            </a:r>
            <a:endParaRPr lang="zh-CN" altLang="en-US" sz="2400" b="0" dirty="0">
              <a:latin typeface="+mn-lt"/>
              <a:cs typeface="Arial" panose="020B0604020202020204" pitchFamily="34" charset="0"/>
            </a:endParaRPr>
          </a:p>
        </p:txBody>
      </p:sp>
      <p:sp>
        <p:nvSpPr>
          <p:cNvPr id="14" name="矩形 13">
            <a:extLst>
              <a:ext uri="{FF2B5EF4-FFF2-40B4-BE49-F238E27FC236}">
                <a16:creationId xmlns:a16="http://schemas.microsoft.com/office/drawing/2014/main" id="{83C14867-B92D-4074-A9AC-D6ACF1A9AF11}"/>
              </a:ext>
            </a:extLst>
          </p:cNvPr>
          <p:cNvSpPr/>
          <p:nvPr/>
        </p:nvSpPr>
        <p:spPr>
          <a:xfrm>
            <a:off x="516143" y="4221088"/>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Kernel space</a:t>
            </a:r>
            <a:endParaRPr lang="zh-CN" altLang="en-US" sz="2400" b="0" dirty="0">
              <a:latin typeface="+mn-lt"/>
              <a:cs typeface="Arial" panose="020B0604020202020204" pitchFamily="34" charset="0"/>
            </a:endParaRPr>
          </a:p>
        </p:txBody>
      </p:sp>
      <p:sp>
        <p:nvSpPr>
          <p:cNvPr id="16" name="矩形 15">
            <a:extLst>
              <a:ext uri="{FF2B5EF4-FFF2-40B4-BE49-F238E27FC236}">
                <a16:creationId xmlns:a16="http://schemas.microsoft.com/office/drawing/2014/main" id="{E8450BD7-0E17-40EC-AF33-7B5F0F4EA890}"/>
              </a:ext>
            </a:extLst>
          </p:cNvPr>
          <p:cNvSpPr/>
          <p:nvPr/>
        </p:nvSpPr>
        <p:spPr>
          <a:xfrm>
            <a:off x="467544" y="5257879"/>
            <a:ext cx="2388689"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Hardware driver</a:t>
            </a:r>
            <a:endParaRPr lang="zh-CN" altLang="en-US" sz="2400" b="0" dirty="0">
              <a:latin typeface="+mn-lt"/>
              <a:cs typeface="Arial" panose="020B0604020202020204" pitchFamily="34" charset="0"/>
            </a:endParaRPr>
          </a:p>
        </p:txBody>
      </p:sp>
      <p:grpSp>
        <p:nvGrpSpPr>
          <p:cNvPr id="3" name="组合 2">
            <a:extLst>
              <a:ext uri="{FF2B5EF4-FFF2-40B4-BE49-F238E27FC236}">
                <a16:creationId xmlns:a16="http://schemas.microsoft.com/office/drawing/2014/main" id="{7D83D24D-FF16-4F5D-B54A-CDC2B29C897B}"/>
              </a:ext>
            </a:extLst>
          </p:cNvPr>
          <p:cNvGrpSpPr/>
          <p:nvPr/>
        </p:nvGrpSpPr>
        <p:grpSpPr>
          <a:xfrm>
            <a:off x="3131840" y="2159721"/>
            <a:ext cx="5760640" cy="640390"/>
            <a:chOff x="3131840" y="2159721"/>
            <a:chExt cx="7004330" cy="753624"/>
          </a:xfrm>
        </p:grpSpPr>
        <p:pic>
          <p:nvPicPr>
            <p:cNvPr id="133126" name="Picture 6" descr="Send Large Files and Videos Easily &amp; Securely | Box">
              <a:extLst>
                <a:ext uri="{FF2B5EF4-FFF2-40B4-BE49-F238E27FC236}">
                  <a16:creationId xmlns:a16="http://schemas.microsoft.com/office/drawing/2014/main" id="{E221BE3C-2B87-4803-8BE8-06C06CA65F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2317184"/>
              <a:ext cx="596161" cy="5961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E767839-78C9-443A-B192-76F644E822B6}"/>
                </a:ext>
              </a:extLst>
            </p:cNvPr>
            <p:cNvSpPr/>
            <p:nvPr/>
          </p:nvSpPr>
          <p:spPr>
            <a:xfrm>
              <a:off x="3779912" y="2253199"/>
              <a:ext cx="1825122"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File transfer</a:t>
              </a:r>
              <a:endParaRPr lang="zh-CN" altLang="en-US" b="0" dirty="0">
                <a:latin typeface="+mn-lt"/>
                <a:cs typeface="Arial" panose="020B0604020202020204" pitchFamily="34" charset="0"/>
              </a:endParaRPr>
            </a:p>
          </p:txBody>
        </p:sp>
        <p:pic>
          <p:nvPicPr>
            <p:cNvPr id="133128" name="Picture 8" descr="WeChat on the App Store">
              <a:extLst>
                <a:ext uri="{FF2B5EF4-FFF2-40B4-BE49-F238E27FC236}">
                  <a16:creationId xmlns:a16="http://schemas.microsoft.com/office/drawing/2014/main" id="{E0857642-AF5A-4851-8A46-686A10E99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104" y="2240473"/>
              <a:ext cx="596161" cy="5961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483B84E-90AF-4B9A-B90B-E66A8927A3E1}"/>
                </a:ext>
              </a:extLst>
            </p:cNvPr>
            <p:cNvSpPr/>
            <p:nvPr/>
          </p:nvSpPr>
          <p:spPr>
            <a:xfrm>
              <a:off x="6152626" y="2265644"/>
              <a:ext cx="867646"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Chat</a:t>
              </a:r>
              <a:endParaRPr lang="zh-CN" altLang="en-US" b="0" dirty="0">
                <a:latin typeface="+mn-lt"/>
                <a:cs typeface="Arial" panose="020B0604020202020204" pitchFamily="34" charset="0"/>
              </a:endParaRPr>
            </a:p>
          </p:txBody>
        </p:sp>
        <p:sp>
          <p:nvSpPr>
            <p:cNvPr id="13" name="矩形 12">
              <a:extLst>
                <a:ext uri="{FF2B5EF4-FFF2-40B4-BE49-F238E27FC236}">
                  <a16:creationId xmlns:a16="http://schemas.microsoft.com/office/drawing/2014/main" id="{0F892613-DA22-4936-83DB-C355B1730C8C}"/>
                </a:ext>
              </a:extLst>
            </p:cNvPr>
            <p:cNvSpPr/>
            <p:nvPr/>
          </p:nvSpPr>
          <p:spPr>
            <a:xfrm>
              <a:off x="7758130" y="2253199"/>
              <a:ext cx="2378040"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Video steaming</a:t>
              </a:r>
              <a:endParaRPr lang="zh-CN" altLang="en-US" b="0" dirty="0">
                <a:latin typeface="+mn-lt"/>
                <a:cs typeface="Arial" panose="020B0604020202020204" pitchFamily="34" charset="0"/>
              </a:endParaRPr>
            </a:p>
          </p:txBody>
        </p:sp>
        <p:pic>
          <p:nvPicPr>
            <p:cNvPr id="133130" name="Picture 10" descr="iQIYI.com | LinkedIn">
              <a:extLst>
                <a:ext uri="{FF2B5EF4-FFF2-40B4-BE49-F238E27FC236}">
                  <a16:creationId xmlns:a16="http://schemas.microsoft.com/office/drawing/2014/main" id="{F1F843A2-6988-4C96-B759-0B940960A2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2903" y="2159721"/>
              <a:ext cx="664468" cy="66446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5B99B014-3EF4-49B4-AE89-64CB7AAB43BE}"/>
              </a:ext>
            </a:extLst>
          </p:cNvPr>
          <p:cNvSpPr/>
          <p:nvPr/>
        </p:nvSpPr>
        <p:spPr bwMode="auto">
          <a:xfrm>
            <a:off x="354270" y="2145864"/>
            <a:ext cx="8394193" cy="2291248"/>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F9E44641-0DFB-4F72-A749-15C3E2BF0A28}"/>
                  </a:ext>
                </a:extLst>
              </p14:cNvPr>
              <p14:cNvContentPartPr/>
              <p14:nvPr/>
            </p14:nvContentPartPr>
            <p14:xfrm>
              <a:off x="605160" y="1327680"/>
              <a:ext cx="6684840" cy="4485960"/>
            </p14:xfrm>
          </p:contentPart>
        </mc:Choice>
        <mc:Fallback xmlns="">
          <p:pic>
            <p:nvPicPr>
              <p:cNvPr id="5" name="墨迹 4">
                <a:extLst>
                  <a:ext uri="{FF2B5EF4-FFF2-40B4-BE49-F238E27FC236}">
                    <a16:creationId xmlns:a16="http://schemas.microsoft.com/office/drawing/2014/main" id="{F9E44641-0DFB-4F72-A749-15C3E2BF0A28}"/>
                  </a:ext>
                </a:extLst>
              </p:cNvPr>
              <p:cNvPicPr/>
              <p:nvPr/>
            </p:nvPicPr>
            <p:blipFill>
              <a:blip r:embed="rId9"/>
              <a:stretch>
                <a:fillRect/>
              </a:stretch>
            </p:blipFill>
            <p:spPr>
              <a:xfrm>
                <a:off x="595800" y="1318320"/>
                <a:ext cx="6703560" cy="4504680"/>
              </a:xfrm>
              <a:prstGeom prst="rect">
                <a:avLst/>
              </a:prstGeom>
            </p:spPr>
          </p:pic>
        </mc:Fallback>
      </mc:AlternateContent>
    </p:spTree>
    <p:extLst>
      <p:ext uri="{BB962C8B-B14F-4D97-AF65-F5344CB8AC3E}">
        <p14:creationId xmlns:p14="http://schemas.microsoft.com/office/powerpoint/2010/main" val="21211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14</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3340979"/>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From the application level:</a:t>
            </a:r>
          </a:p>
          <a:p>
            <a:pPr>
              <a:lnSpc>
                <a:spcPct val="150000"/>
              </a:lnSpc>
            </a:pPr>
            <a:endParaRPr lang="en-US" altLang="zh-CN" sz="2400" b="0" dirty="0">
              <a:latin typeface="+mn-lt"/>
              <a:cs typeface="Arial" panose="020B0604020202020204" pitchFamily="34" charset="0"/>
            </a:endParaRPr>
          </a:p>
          <a:p>
            <a:pPr>
              <a:lnSpc>
                <a:spcPct val="150000"/>
              </a:lnSpc>
            </a:pPr>
            <a:r>
              <a:rPr lang="en-US" altLang="zh-CN" sz="2400" b="0" dirty="0">
                <a:latin typeface="+mn-lt"/>
                <a:cs typeface="Arial" panose="020B0604020202020204" pitchFamily="34" charset="0"/>
              </a:rPr>
              <a:t>Some tips about the stream transferring:</a:t>
            </a:r>
          </a:p>
          <a:p>
            <a:pPr marL="457200" indent="-457200">
              <a:lnSpc>
                <a:spcPct val="150000"/>
              </a:lnSpc>
              <a:buAutoNum type="arabicPeriod"/>
            </a:pPr>
            <a:r>
              <a:rPr lang="en-US" altLang="zh-CN" sz="2400" b="0" dirty="0">
                <a:latin typeface="+mn-lt"/>
                <a:cs typeface="Arial" panose="020B0604020202020204" pitchFamily="34" charset="0"/>
              </a:rPr>
              <a:t>How</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to</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transfer</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a</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large</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file?</a:t>
            </a:r>
          </a:p>
          <a:p>
            <a:pPr marL="457200" indent="-457200">
              <a:lnSpc>
                <a:spcPct val="150000"/>
              </a:lnSpc>
              <a:buAutoNum type="arabicPeriod"/>
            </a:pPr>
            <a:r>
              <a:rPr lang="en-US" altLang="zh-CN" sz="2400" b="0" dirty="0">
                <a:latin typeface="+mn-lt"/>
                <a:cs typeface="Arial" panose="020B0604020202020204" pitchFamily="34" charset="0"/>
              </a:rPr>
              <a:t>How to transfer a complex object?</a:t>
            </a:r>
          </a:p>
          <a:p>
            <a:pPr marL="457200" indent="-457200">
              <a:lnSpc>
                <a:spcPct val="150000"/>
              </a:lnSpc>
              <a:buAutoNum type="arabicPeriod"/>
            </a:pPr>
            <a:r>
              <a:rPr lang="en-US" altLang="zh-CN" sz="2400" b="0" dirty="0">
                <a:latin typeface="+mn-lt"/>
                <a:cs typeface="Arial" panose="020B0604020202020204" pitchFamily="34" charset="0"/>
              </a:rPr>
              <a:t>How to serve a lot of clients?</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3518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15</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560884"/>
            <a:ext cx="7903255" cy="570990"/>
          </a:xfrm>
          <a:prstGeom prst="rect">
            <a:avLst/>
          </a:prstGeom>
        </p:spPr>
        <p:txBody>
          <a:bodyPr wrap="square">
            <a:spAutoFit/>
          </a:bodyPr>
          <a:lstStyle/>
          <a:p>
            <a:pPr marL="457200" indent="-457200">
              <a:lnSpc>
                <a:spcPct val="150000"/>
              </a:lnSpc>
              <a:buAutoNum type="arabicPeriod"/>
            </a:pPr>
            <a:r>
              <a:rPr lang="en-US" altLang="zh-CN" sz="2400" b="0" dirty="0">
                <a:latin typeface="+mn-lt"/>
                <a:cs typeface="Arial" panose="020B0604020202020204" pitchFamily="34" charset="0"/>
              </a:rPr>
              <a:t>How</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to</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transfer</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a</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large</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file?</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17E944A-11F9-4EBB-8543-020664E0B09D}"/>
              </a:ext>
            </a:extLst>
          </p:cNvPr>
          <p:cNvPicPr>
            <a:picLocks noChangeAspect="1"/>
          </p:cNvPicPr>
          <p:nvPr/>
        </p:nvPicPr>
        <p:blipFill>
          <a:blip r:embed="rId4"/>
          <a:stretch>
            <a:fillRect/>
          </a:stretch>
        </p:blipFill>
        <p:spPr>
          <a:xfrm>
            <a:off x="251520" y="2276872"/>
            <a:ext cx="5449800" cy="2520280"/>
          </a:xfrm>
          <a:prstGeom prst="rect">
            <a:avLst/>
          </a:prstGeom>
        </p:spPr>
      </p:pic>
      <p:pic>
        <p:nvPicPr>
          <p:cNvPr id="5" name="图片 4">
            <a:extLst>
              <a:ext uri="{FF2B5EF4-FFF2-40B4-BE49-F238E27FC236}">
                <a16:creationId xmlns:a16="http://schemas.microsoft.com/office/drawing/2014/main" id="{B70D7D1F-7AD9-42CB-B446-A755EC1B2852}"/>
              </a:ext>
            </a:extLst>
          </p:cNvPr>
          <p:cNvPicPr>
            <a:picLocks noChangeAspect="1"/>
          </p:cNvPicPr>
          <p:nvPr/>
        </p:nvPicPr>
        <p:blipFill>
          <a:blip r:embed="rId5"/>
          <a:stretch>
            <a:fillRect/>
          </a:stretch>
        </p:blipFill>
        <p:spPr>
          <a:xfrm>
            <a:off x="3491880" y="3848472"/>
            <a:ext cx="5360231" cy="2395166"/>
          </a:xfrm>
          <a:prstGeom prst="rect">
            <a:avLst/>
          </a:prstGeom>
        </p:spPr>
      </p:pic>
      <p:sp>
        <p:nvSpPr>
          <p:cNvPr id="8" name="矩形 7">
            <a:extLst>
              <a:ext uri="{FF2B5EF4-FFF2-40B4-BE49-F238E27FC236}">
                <a16:creationId xmlns:a16="http://schemas.microsoft.com/office/drawing/2014/main" id="{48248898-AFB9-40B4-98A1-D00699F02AE3}"/>
              </a:ext>
            </a:extLst>
          </p:cNvPr>
          <p:cNvSpPr/>
          <p:nvPr/>
        </p:nvSpPr>
        <p:spPr bwMode="auto">
          <a:xfrm>
            <a:off x="3579707" y="4584352"/>
            <a:ext cx="4719084" cy="292124"/>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0" name="矩形 9">
            <a:extLst>
              <a:ext uri="{FF2B5EF4-FFF2-40B4-BE49-F238E27FC236}">
                <a16:creationId xmlns:a16="http://schemas.microsoft.com/office/drawing/2014/main" id="{408FF91C-D5F5-442A-8747-3A233543C5D3}"/>
              </a:ext>
            </a:extLst>
          </p:cNvPr>
          <p:cNvSpPr/>
          <p:nvPr/>
        </p:nvSpPr>
        <p:spPr bwMode="auto">
          <a:xfrm>
            <a:off x="467544" y="3137866"/>
            <a:ext cx="4032448" cy="25340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1" name="矩形 10">
            <a:extLst>
              <a:ext uri="{FF2B5EF4-FFF2-40B4-BE49-F238E27FC236}">
                <a16:creationId xmlns:a16="http://schemas.microsoft.com/office/drawing/2014/main" id="{A77161C7-8A13-49D7-B63C-A26E441E1F2E}"/>
              </a:ext>
            </a:extLst>
          </p:cNvPr>
          <p:cNvSpPr/>
          <p:nvPr/>
        </p:nvSpPr>
        <p:spPr>
          <a:xfrm>
            <a:off x="5786272" y="2438994"/>
            <a:ext cx="3065839" cy="1697901"/>
          </a:xfrm>
          <a:prstGeom prst="rect">
            <a:avLst/>
          </a:prstGeom>
        </p:spPr>
        <p:txBody>
          <a:bodyPr wrap="square">
            <a:spAutoFit/>
          </a:bodyPr>
          <a:lstStyle/>
          <a:p>
            <a:pPr marL="342900" indent="-342900">
              <a:lnSpc>
                <a:spcPct val="150000"/>
              </a:lnSpc>
              <a:buAutoNum type="alphaLcPeriod"/>
            </a:pPr>
            <a:r>
              <a:rPr lang="en-US" altLang="zh-CN" b="0" dirty="0">
                <a:latin typeface="+mn-lt"/>
                <a:cs typeface="Arial" panose="020B0604020202020204" pitchFamily="34" charset="0"/>
              </a:rPr>
              <a:t>The client sends</a:t>
            </a:r>
            <a:r>
              <a:rPr lang="zh-CN" altLang="en-US" b="0" dirty="0">
                <a:latin typeface="+mn-lt"/>
                <a:cs typeface="Arial" panose="020B0604020202020204" pitchFamily="34" charset="0"/>
              </a:rPr>
              <a:t> </a:t>
            </a:r>
            <a:r>
              <a:rPr lang="en-US" altLang="zh-CN" b="0" dirty="0">
                <a:latin typeface="+mn-lt"/>
                <a:cs typeface="Arial" panose="020B0604020202020204" pitchFamily="34" charset="0"/>
              </a:rPr>
              <a:t>the</a:t>
            </a:r>
            <a:r>
              <a:rPr lang="zh-CN" altLang="en-US" b="0" dirty="0">
                <a:latin typeface="+mn-lt"/>
                <a:cs typeface="Arial" panose="020B0604020202020204" pitchFamily="34" charset="0"/>
              </a:rPr>
              <a:t> </a:t>
            </a:r>
            <a:r>
              <a:rPr lang="en-US" altLang="zh-CN" b="0" dirty="0">
                <a:latin typeface="+mn-lt"/>
                <a:cs typeface="Arial" panose="020B0604020202020204" pitchFamily="34" charset="0"/>
              </a:rPr>
              <a:t>file size to the server side.</a:t>
            </a:r>
          </a:p>
          <a:p>
            <a:pPr marL="342900" indent="-342900">
              <a:lnSpc>
                <a:spcPct val="150000"/>
              </a:lnSpc>
              <a:buAutoNum type="alphaLcPeriod"/>
            </a:pPr>
            <a:r>
              <a:rPr lang="en-US" altLang="zh-CN" b="0" dirty="0">
                <a:latin typeface="+mn-lt"/>
                <a:cs typeface="Arial" panose="020B0604020202020204" pitchFamily="34" charset="0"/>
              </a:rPr>
              <a:t>The client counts the number of packets sent. </a:t>
            </a:r>
          </a:p>
        </p:txBody>
      </p:sp>
      <p:sp>
        <p:nvSpPr>
          <p:cNvPr id="12" name="矩形 11">
            <a:extLst>
              <a:ext uri="{FF2B5EF4-FFF2-40B4-BE49-F238E27FC236}">
                <a16:creationId xmlns:a16="http://schemas.microsoft.com/office/drawing/2014/main" id="{04F174D0-DEA9-48C0-9993-D9B741D8218E}"/>
              </a:ext>
            </a:extLst>
          </p:cNvPr>
          <p:cNvSpPr/>
          <p:nvPr/>
        </p:nvSpPr>
        <p:spPr>
          <a:xfrm>
            <a:off x="271653" y="4876476"/>
            <a:ext cx="3125188" cy="1697901"/>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c. The sever reserve the space of the file size.</a:t>
            </a:r>
          </a:p>
          <a:p>
            <a:pPr>
              <a:lnSpc>
                <a:spcPct val="150000"/>
              </a:lnSpc>
            </a:pPr>
            <a:r>
              <a:rPr lang="en-US" altLang="zh-CN" b="0" dirty="0">
                <a:latin typeface="+mn-lt"/>
                <a:cs typeface="Arial" panose="020B0604020202020204" pitchFamily="34" charset="0"/>
              </a:rPr>
              <a:t>d. </a:t>
            </a:r>
            <a:r>
              <a:rPr lang="en-US" altLang="zh-CN" b="0" dirty="0">
                <a:cs typeface="Arial" panose="020B0604020202020204" pitchFamily="34" charset="0"/>
              </a:rPr>
              <a:t>The server counts the number of packets sent. </a:t>
            </a:r>
          </a:p>
        </p:txBody>
      </p:sp>
      <p:sp>
        <p:nvSpPr>
          <p:cNvPr id="13" name="矩形 12">
            <a:extLst>
              <a:ext uri="{FF2B5EF4-FFF2-40B4-BE49-F238E27FC236}">
                <a16:creationId xmlns:a16="http://schemas.microsoft.com/office/drawing/2014/main" id="{024FB3B0-2A96-4635-B268-1B67EACCF414}"/>
              </a:ext>
            </a:extLst>
          </p:cNvPr>
          <p:cNvSpPr/>
          <p:nvPr/>
        </p:nvSpPr>
        <p:spPr bwMode="auto">
          <a:xfrm>
            <a:off x="271653" y="2636911"/>
            <a:ext cx="2284123" cy="203101"/>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1617048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16</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0372" y="1599228"/>
            <a:ext cx="7903255" cy="1124988"/>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Some tips about the stream transferring:</a:t>
            </a:r>
          </a:p>
          <a:p>
            <a:pPr>
              <a:lnSpc>
                <a:spcPct val="150000"/>
              </a:lnSpc>
            </a:pPr>
            <a:r>
              <a:rPr lang="en-US" altLang="zh-CN" sz="2400" b="0" dirty="0">
                <a:latin typeface="+mn-lt"/>
                <a:cs typeface="Arial" panose="020B0604020202020204" pitchFamily="34" charset="0"/>
              </a:rPr>
              <a:t>2. How to transfer a complex object?</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6" name="Picture 2" descr="Java序列化过程">
            <a:extLst>
              <a:ext uri="{FF2B5EF4-FFF2-40B4-BE49-F238E27FC236}">
                <a16:creationId xmlns:a16="http://schemas.microsoft.com/office/drawing/2014/main" id="{CDD25B75-C528-45CD-A69E-8E89671C6F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5616" y="2746490"/>
            <a:ext cx="5476940" cy="238012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86CBAAAD-59D1-4F4D-B2B2-D51071BE28E2}"/>
              </a:ext>
            </a:extLst>
          </p:cNvPr>
          <p:cNvSpPr/>
          <p:nvPr/>
        </p:nvSpPr>
        <p:spPr>
          <a:xfrm>
            <a:off x="620372" y="5148889"/>
            <a:ext cx="7903255" cy="1414554"/>
          </a:xfrm>
          <a:prstGeom prst="rect">
            <a:avLst/>
          </a:prstGeom>
        </p:spPr>
        <p:txBody>
          <a:bodyPr wrap="square">
            <a:spAutoFit/>
          </a:bodyPr>
          <a:lstStyle/>
          <a:p>
            <a:pPr>
              <a:lnSpc>
                <a:spcPct val="150000"/>
              </a:lnSpc>
            </a:pPr>
            <a:r>
              <a:rPr lang="en-US" altLang="zh-CN" sz="2000" dirty="0">
                <a:latin typeface="+mn-lt"/>
                <a:cs typeface="Arial" panose="020B0604020202020204" pitchFamily="34" charset="0"/>
              </a:rPr>
              <a:t>Serialization</a:t>
            </a:r>
            <a:r>
              <a:rPr lang="en-US" altLang="zh-CN" sz="2000" b="0" dirty="0">
                <a:latin typeface="+mn-lt"/>
                <a:cs typeface="Arial" panose="020B0604020202020204" pitchFamily="34" charset="0"/>
              </a:rPr>
              <a:t>: process of translating data structures or object state into a format that can be transmitted.</a:t>
            </a:r>
          </a:p>
          <a:p>
            <a:pPr>
              <a:lnSpc>
                <a:spcPct val="150000"/>
              </a:lnSpc>
            </a:pPr>
            <a:r>
              <a:rPr lang="en-US" altLang="zh-CN" sz="2000" dirty="0">
                <a:latin typeface="+mn-lt"/>
                <a:cs typeface="Arial" panose="020B0604020202020204" pitchFamily="34" charset="0"/>
              </a:rPr>
              <a:t>Des</a:t>
            </a:r>
            <a:r>
              <a:rPr lang="en-US" altLang="zh-CN" sz="2000" dirty="0">
                <a:cs typeface="Arial" panose="020B0604020202020204" pitchFamily="34" charset="0"/>
              </a:rPr>
              <a:t>erialization</a:t>
            </a:r>
            <a:r>
              <a:rPr lang="en-US" altLang="zh-CN" sz="2000" b="0" dirty="0">
                <a:cs typeface="Arial" panose="020B0604020202020204" pitchFamily="34" charset="0"/>
              </a:rPr>
              <a:t>: the opposite operation</a:t>
            </a:r>
            <a:endParaRPr lang="en-US" altLang="zh-CN" sz="2000" b="0" dirty="0">
              <a:latin typeface="+mn-lt"/>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CD6EDBE-0023-4F30-AB86-38E6B819D247}"/>
                  </a:ext>
                </a:extLst>
              </p14:cNvPr>
              <p14:cNvContentPartPr/>
              <p14:nvPr/>
            </p14:nvContentPartPr>
            <p14:xfrm>
              <a:off x="1108800" y="3138480"/>
              <a:ext cx="5941080" cy="2020680"/>
            </p14:xfrm>
          </p:contentPart>
        </mc:Choice>
        <mc:Fallback xmlns="">
          <p:pic>
            <p:nvPicPr>
              <p:cNvPr id="3" name="墨迹 2">
                <a:extLst>
                  <a:ext uri="{FF2B5EF4-FFF2-40B4-BE49-F238E27FC236}">
                    <a16:creationId xmlns:a16="http://schemas.microsoft.com/office/drawing/2014/main" id="{CCD6EDBE-0023-4F30-AB86-38E6B819D247}"/>
                  </a:ext>
                </a:extLst>
              </p:cNvPr>
              <p:cNvPicPr/>
              <p:nvPr/>
            </p:nvPicPr>
            <p:blipFill>
              <a:blip r:embed="rId6"/>
              <a:stretch>
                <a:fillRect/>
              </a:stretch>
            </p:blipFill>
            <p:spPr>
              <a:xfrm>
                <a:off x="1099440" y="3129120"/>
                <a:ext cx="5959800" cy="2039400"/>
              </a:xfrm>
              <a:prstGeom prst="rect">
                <a:avLst/>
              </a:prstGeom>
            </p:spPr>
          </p:pic>
        </mc:Fallback>
      </mc:AlternateContent>
    </p:spTree>
    <p:extLst>
      <p:ext uri="{BB962C8B-B14F-4D97-AF65-F5344CB8AC3E}">
        <p14:creationId xmlns:p14="http://schemas.microsoft.com/office/powerpoint/2010/main" val="190944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4448975"/>
          </a:xfrm>
          <a:prstGeom prst="rect">
            <a:avLst/>
          </a:prstGeom>
        </p:spPr>
        <p:txBody>
          <a:bodyPr wrap="square">
            <a:spAutoFit/>
          </a:bodyPr>
          <a:lstStyle/>
          <a:p>
            <a:pPr>
              <a:lnSpc>
                <a:spcPct val="150000"/>
              </a:lnSpc>
            </a:pPr>
            <a:r>
              <a:rPr lang="en-US" altLang="zh-CN" sz="2400" b="0" dirty="0">
                <a:cs typeface="Arial" panose="020B0604020202020204" pitchFamily="34" charset="0"/>
              </a:rPr>
              <a:t>2. How to transfer a complex object?</a:t>
            </a:r>
          </a:p>
          <a:p>
            <a:pPr>
              <a:lnSpc>
                <a:spcPct val="150000"/>
              </a:lnSpc>
            </a:pPr>
            <a:r>
              <a:rPr lang="en-US" altLang="zh-CN" sz="2400" b="0" dirty="0">
                <a:cs typeface="Arial" panose="020B0604020202020204" pitchFamily="34" charset="0"/>
              </a:rPr>
              <a:t>Some common methods:</a:t>
            </a:r>
          </a:p>
          <a:p>
            <a:pPr marL="457200" indent="-457200">
              <a:lnSpc>
                <a:spcPct val="150000"/>
              </a:lnSpc>
              <a:buAutoNum type="alphaLcPeriod"/>
            </a:pPr>
            <a:r>
              <a:rPr lang="en-US" altLang="zh-CN" sz="2400" b="0" dirty="0">
                <a:cs typeface="Arial" panose="020B0604020202020204" pitchFamily="34" charset="0"/>
              </a:rPr>
              <a:t>Using serializable data formats: </a:t>
            </a:r>
            <a:r>
              <a:rPr lang="en-US" altLang="zh-CN" sz="2400" dirty="0">
                <a:cs typeface="Arial" panose="020B0604020202020204" pitchFamily="34" charset="0"/>
              </a:rPr>
              <a:t>JSON</a:t>
            </a:r>
            <a:r>
              <a:rPr lang="en-US" altLang="zh-CN" sz="2400" b="0" dirty="0">
                <a:cs typeface="Arial" panose="020B0604020202020204" pitchFamily="34" charset="0"/>
              </a:rPr>
              <a:t> (</a:t>
            </a:r>
            <a:r>
              <a:rPr lang="en-US" altLang="zh-CN" sz="2400" b="0" dirty="0"/>
              <a:t>a lighter plain-text alternative to XML which is also commonly used for client-server communication, especially web</a:t>
            </a:r>
            <a:r>
              <a:rPr lang="en-US" altLang="zh-CN" sz="2400" b="0" dirty="0">
                <a:cs typeface="Arial" panose="020B0604020202020204" pitchFamily="34" charset="0"/>
              </a:rPr>
              <a:t>)</a:t>
            </a:r>
          </a:p>
          <a:p>
            <a:pPr marL="457200" indent="-457200">
              <a:lnSpc>
                <a:spcPct val="150000"/>
              </a:lnSpc>
              <a:buAutoNum type="alphaLcPeriod"/>
            </a:pPr>
            <a:r>
              <a:rPr lang="en-US" altLang="zh-CN" sz="2400" b="0" dirty="0">
                <a:cs typeface="Arial" panose="020B0604020202020204" pitchFamily="34" charset="0"/>
              </a:rPr>
              <a:t>Using sterilization functions supported by the languages: e.g. </a:t>
            </a:r>
          </a:p>
          <a:p>
            <a:pPr>
              <a:lnSpc>
                <a:spcPct val="150000"/>
              </a:lnSpc>
            </a:pPr>
            <a:r>
              <a:rPr lang="en-US" altLang="zh-CN" sz="2400" b="0" dirty="0">
                <a:cs typeface="Arial" panose="020B0604020202020204" pitchFamily="34" charset="0"/>
              </a:rPr>
              <a:t>     Some data not serializable: </a:t>
            </a:r>
            <a:r>
              <a:rPr lang="en-US" altLang="zh-CN" sz="2400" b="0" i="1" dirty="0">
                <a:cs typeface="Arial" panose="020B0604020202020204" pitchFamily="34" charset="0"/>
              </a:rPr>
              <a:t>static</a:t>
            </a:r>
            <a:r>
              <a:rPr lang="en-US" altLang="zh-CN" sz="2400" b="0" dirty="0">
                <a:cs typeface="Arial" panose="020B0604020202020204" pitchFamily="34" charset="0"/>
              </a:rPr>
              <a:t>, </a:t>
            </a:r>
            <a:r>
              <a:rPr lang="en-US" altLang="zh-CN" sz="2400" b="0" i="1" dirty="0">
                <a:cs typeface="Arial" panose="020B0604020202020204" pitchFamily="34" charset="0"/>
              </a:rPr>
              <a:t>transient</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55FD5827-2E80-4065-94A7-F155F7FCE2E4}"/>
              </a:ext>
            </a:extLst>
          </p:cNvPr>
          <p:cNvPicPr>
            <a:picLocks noChangeAspect="1"/>
          </p:cNvPicPr>
          <p:nvPr/>
        </p:nvPicPr>
        <p:blipFill>
          <a:blip r:embed="rId4"/>
          <a:stretch>
            <a:fillRect/>
          </a:stretch>
        </p:blipFill>
        <p:spPr>
          <a:xfrm>
            <a:off x="3419872" y="5085184"/>
            <a:ext cx="2994806" cy="412459"/>
          </a:xfrm>
          <a:prstGeom prst="rect">
            <a:avLst/>
          </a:prstGeom>
        </p:spPr>
      </p:pic>
    </p:spTree>
    <p:extLst>
      <p:ext uri="{BB962C8B-B14F-4D97-AF65-F5344CB8AC3E}">
        <p14:creationId xmlns:p14="http://schemas.microsoft.com/office/powerpoint/2010/main" val="205574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55FB9D-7521-4F2E-9C78-96153CFB3A5B}"/>
              </a:ext>
            </a:extLst>
          </p:cNvPr>
          <p:cNvPicPr>
            <a:picLocks noChangeAspect="1"/>
          </p:cNvPicPr>
          <p:nvPr/>
        </p:nvPicPr>
        <p:blipFill>
          <a:blip r:embed="rId3"/>
          <a:stretch>
            <a:fillRect/>
          </a:stretch>
        </p:blipFill>
        <p:spPr>
          <a:xfrm>
            <a:off x="539552" y="3267289"/>
            <a:ext cx="7848873" cy="1584301"/>
          </a:xfrm>
          <a:prstGeom prst="rect">
            <a:avLst/>
          </a:prstGeom>
        </p:spPr>
      </p:pic>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18</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3. How to serve a lot of clients?</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0471FCD6-B6BA-41A6-9B4A-C75D9D33802F}"/>
              </a:ext>
            </a:extLst>
          </p:cNvPr>
          <p:cNvSpPr/>
          <p:nvPr/>
        </p:nvSpPr>
        <p:spPr>
          <a:xfrm>
            <a:off x="755576" y="2371030"/>
            <a:ext cx="7848872" cy="646331"/>
          </a:xfrm>
          <a:prstGeom prst="rect">
            <a:avLst/>
          </a:prstGeom>
        </p:spPr>
        <p:txBody>
          <a:bodyPr wrap="square">
            <a:spAutoFit/>
          </a:bodyPr>
          <a:lstStyle/>
          <a:p>
            <a:r>
              <a:rPr lang="zh-CN" altLang="en-US" b="0" dirty="0"/>
              <a:t>The </a:t>
            </a:r>
            <a:r>
              <a:rPr lang="en-US" altLang="zh-CN" b="0" dirty="0"/>
              <a:t>basic</a:t>
            </a:r>
            <a:r>
              <a:rPr lang="zh-CN" altLang="en-US" b="0" dirty="0"/>
              <a:t> server </a:t>
            </a:r>
            <a:r>
              <a:rPr lang="en-US" altLang="zh-CN" b="0" dirty="0"/>
              <a:t>is </a:t>
            </a:r>
            <a:r>
              <a:rPr lang="zh-CN" altLang="en-US" b="0" dirty="0"/>
              <a:t>iterative, i.e. it iterates through each client and serves one request at a time.</a:t>
            </a:r>
          </a:p>
        </p:txBody>
      </p:sp>
      <p:sp>
        <p:nvSpPr>
          <p:cNvPr id="7" name="矩形 6">
            <a:extLst>
              <a:ext uri="{FF2B5EF4-FFF2-40B4-BE49-F238E27FC236}">
                <a16:creationId xmlns:a16="http://schemas.microsoft.com/office/drawing/2014/main" id="{AAC422A6-E2ED-4A1A-9E54-753CEBF6B99C}"/>
              </a:ext>
            </a:extLst>
          </p:cNvPr>
          <p:cNvSpPr/>
          <p:nvPr/>
        </p:nvSpPr>
        <p:spPr>
          <a:xfrm>
            <a:off x="827584" y="5032186"/>
            <a:ext cx="7488832" cy="923330"/>
          </a:xfrm>
          <a:prstGeom prst="rect">
            <a:avLst/>
          </a:prstGeom>
        </p:spPr>
        <p:txBody>
          <a:bodyPr wrap="square">
            <a:spAutoFit/>
          </a:bodyPr>
          <a:lstStyle/>
          <a:p>
            <a:r>
              <a:rPr lang="zh-CN" altLang="en-US" dirty="0"/>
              <a:t>Client with IP address 138.23.130.10 requests to connect to Server (with IP 138.23.169.9 listening from port 21) from its local port number 1500. </a:t>
            </a:r>
          </a:p>
        </p:txBody>
      </p:sp>
      <p:grpSp>
        <p:nvGrpSpPr>
          <p:cNvPr id="14" name="组合 13">
            <a:extLst>
              <a:ext uri="{FF2B5EF4-FFF2-40B4-BE49-F238E27FC236}">
                <a16:creationId xmlns:a16="http://schemas.microsoft.com/office/drawing/2014/main" id="{5CC0360D-F486-48F1-B6C3-CA8C918E71F5}"/>
              </a:ext>
            </a:extLst>
          </p:cNvPr>
          <p:cNvGrpSpPr/>
          <p:nvPr/>
        </p:nvGrpSpPr>
        <p:grpSpPr>
          <a:xfrm>
            <a:off x="6804248" y="3486935"/>
            <a:ext cx="936104" cy="734153"/>
            <a:chOff x="6876256" y="3659893"/>
            <a:chExt cx="1152128" cy="849227"/>
          </a:xfrm>
        </p:grpSpPr>
        <p:sp>
          <p:nvSpPr>
            <p:cNvPr id="8" name="矩形 7">
              <a:extLst>
                <a:ext uri="{FF2B5EF4-FFF2-40B4-BE49-F238E27FC236}">
                  <a16:creationId xmlns:a16="http://schemas.microsoft.com/office/drawing/2014/main" id="{84EA6E8D-2560-47BF-BA00-E23FF21A3CC2}"/>
                </a:ext>
              </a:extLst>
            </p:cNvPr>
            <p:cNvSpPr/>
            <p:nvPr/>
          </p:nvSpPr>
          <p:spPr bwMode="auto">
            <a:xfrm>
              <a:off x="6876256" y="4005064"/>
              <a:ext cx="1152128" cy="504056"/>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3" name="矩形 12">
              <a:extLst>
                <a:ext uri="{FF2B5EF4-FFF2-40B4-BE49-F238E27FC236}">
                  <a16:creationId xmlns:a16="http://schemas.microsoft.com/office/drawing/2014/main" id="{98CE63B0-36BA-4301-B8A1-015FCF0CEC1D}"/>
                </a:ext>
              </a:extLst>
            </p:cNvPr>
            <p:cNvSpPr/>
            <p:nvPr/>
          </p:nvSpPr>
          <p:spPr>
            <a:xfrm>
              <a:off x="7121289" y="3659893"/>
              <a:ext cx="662062" cy="369332"/>
            </a:xfrm>
            <a:prstGeom prst="rect">
              <a:avLst/>
            </a:prstGeom>
          </p:spPr>
          <p:txBody>
            <a:bodyPr wrap="none">
              <a:spAutoFit/>
            </a:bodyPr>
            <a:lstStyle/>
            <a:p>
              <a:r>
                <a:rPr lang="en-US" altLang="zh-CN" b="0" dirty="0">
                  <a:latin typeface="Times New Roman" panose="02020603050405020304" pitchFamily="18" charset="0"/>
                  <a:cs typeface="Times New Roman" panose="02020603050405020304" pitchFamily="18" charset="0"/>
                </a:rPr>
                <a:t>busy</a:t>
              </a:r>
              <a:endParaRPr lang="zh-CN" altLang="en-US"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B1596EC9-08AC-42A1-802F-AC4A90E820F6}"/>
                  </a:ext>
                </a:extLst>
              </p14:cNvPr>
              <p14:cNvContentPartPr/>
              <p14:nvPr/>
            </p14:nvContentPartPr>
            <p14:xfrm>
              <a:off x="1324080" y="2674800"/>
              <a:ext cx="6587280" cy="2169000"/>
            </p14:xfrm>
          </p:contentPart>
        </mc:Choice>
        <mc:Fallback xmlns="">
          <p:pic>
            <p:nvPicPr>
              <p:cNvPr id="9" name="墨迹 8">
                <a:extLst>
                  <a:ext uri="{FF2B5EF4-FFF2-40B4-BE49-F238E27FC236}">
                    <a16:creationId xmlns:a16="http://schemas.microsoft.com/office/drawing/2014/main" id="{B1596EC9-08AC-42A1-802F-AC4A90E820F6}"/>
                  </a:ext>
                </a:extLst>
              </p:cNvPr>
              <p:cNvPicPr/>
              <p:nvPr/>
            </p:nvPicPr>
            <p:blipFill>
              <a:blip r:embed="rId6"/>
              <a:stretch>
                <a:fillRect/>
              </a:stretch>
            </p:blipFill>
            <p:spPr>
              <a:xfrm>
                <a:off x="1314720" y="2665440"/>
                <a:ext cx="6606000" cy="2187720"/>
              </a:xfrm>
              <a:prstGeom prst="rect">
                <a:avLst/>
              </a:prstGeom>
            </p:spPr>
          </p:pic>
        </mc:Fallback>
      </mc:AlternateContent>
    </p:spTree>
    <p:extLst>
      <p:ext uri="{BB962C8B-B14F-4D97-AF65-F5344CB8AC3E}">
        <p14:creationId xmlns:p14="http://schemas.microsoft.com/office/powerpoint/2010/main" val="437068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19</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3. How to serve a lot of clients?</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0471FCD6-B6BA-41A6-9B4A-C75D9D33802F}"/>
              </a:ext>
            </a:extLst>
          </p:cNvPr>
          <p:cNvSpPr/>
          <p:nvPr/>
        </p:nvSpPr>
        <p:spPr>
          <a:xfrm>
            <a:off x="665257" y="2348880"/>
            <a:ext cx="2448272" cy="4247317"/>
          </a:xfrm>
          <a:prstGeom prst="rect">
            <a:avLst/>
          </a:prstGeom>
        </p:spPr>
        <p:txBody>
          <a:bodyPr wrap="square">
            <a:spAutoFit/>
          </a:bodyPr>
          <a:lstStyle/>
          <a:p>
            <a:r>
              <a:rPr lang="en-US" altLang="zh-CN" b="0" dirty="0"/>
              <a:t>Stateful TCP server:</a:t>
            </a:r>
          </a:p>
          <a:p>
            <a:endParaRPr lang="en-US" altLang="zh-CN" b="0" dirty="0"/>
          </a:p>
          <a:p>
            <a:pPr marL="342900" indent="-342900">
              <a:lnSpc>
                <a:spcPct val="150000"/>
              </a:lnSpc>
              <a:buAutoNum type="arabicPeriod"/>
            </a:pPr>
            <a:r>
              <a:rPr lang="en-US" altLang="zh-CN" b="0" dirty="0"/>
              <a:t>Wait for client </a:t>
            </a:r>
          </a:p>
          <a:p>
            <a:pPr marL="342900" indent="-342900">
              <a:lnSpc>
                <a:spcPct val="150000"/>
              </a:lnSpc>
              <a:buAutoNum type="arabicPeriod"/>
            </a:pPr>
            <a:r>
              <a:rPr lang="en-US" altLang="zh-CN" b="0" dirty="0"/>
              <a:t>Hand shake and wait for messages</a:t>
            </a:r>
          </a:p>
          <a:p>
            <a:pPr marL="342900" indent="-342900">
              <a:lnSpc>
                <a:spcPct val="150000"/>
              </a:lnSpc>
              <a:buAutoNum type="arabicPeriod"/>
            </a:pPr>
            <a:r>
              <a:rPr lang="en-US" altLang="zh-CN" b="0" dirty="0"/>
              <a:t>Busy processing and ack back</a:t>
            </a:r>
          </a:p>
          <a:p>
            <a:pPr marL="342900" indent="-342900">
              <a:lnSpc>
                <a:spcPct val="150000"/>
              </a:lnSpc>
              <a:buAutoNum type="arabicPeriod"/>
            </a:pPr>
            <a:r>
              <a:rPr lang="en-US" altLang="zh-CN" b="0" dirty="0"/>
              <a:t>Receiving the FIN signal and back to the initial state</a:t>
            </a:r>
          </a:p>
          <a:p>
            <a:pPr marL="342900" indent="-342900">
              <a:buAutoNum type="arabicPeriod"/>
            </a:pPr>
            <a:endParaRPr lang="zh-CN" altLang="en-US" b="0" dirty="0"/>
          </a:p>
        </p:txBody>
      </p:sp>
      <p:pic>
        <p:nvPicPr>
          <p:cNvPr id="9" name="图形 8">
            <a:extLst>
              <a:ext uri="{FF2B5EF4-FFF2-40B4-BE49-F238E27FC236}">
                <a16:creationId xmlns:a16="http://schemas.microsoft.com/office/drawing/2014/main" id="{984086DB-C605-45F8-830A-5DDCBC355E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95851" y="2564904"/>
            <a:ext cx="5352612" cy="3271838"/>
          </a:xfrm>
          <a:prstGeom prst="rect">
            <a:avLst/>
          </a:prstGeom>
        </p:spPr>
      </p:pic>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497C67BB-F800-4DD0-A64B-55AE92EF6566}"/>
                  </a:ext>
                </a:extLst>
              </p14:cNvPr>
              <p14:cNvContentPartPr/>
              <p14:nvPr/>
            </p14:nvContentPartPr>
            <p14:xfrm>
              <a:off x="2031480" y="2181240"/>
              <a:ext cx="2568960" cy="3280680"/>
            </p14:xfrm>
          </p:contentPart>
        </mc:Choice>
        <mc:Fallback xmlns="">
          <p:pic>
            <p:nvPicPr>
              <p:cNvPr id="5" name="墨迹 4">
                <a:extLst>
                  <a:ext uri="{FF2B5EF4-FFF2-40B4-BE49-F238E27FC236}">
                    <a16:creationId xmlns:a16="http://schemas.microsoft.com/office/drawing/2014/main" id="{497C67BB-F800-4DD0-A64B-55AE92EF6566}"/>
                  </a:ext>
                </a:extLst>
              </p:cNvPr>
              <p:cNvPicPr/>
              <p:nvPr/>
            </p:nvPicPr>
            <p:blipFill>
              <a:blip r:embed="rId7"/>
              <a:stretch>
                <a:fillRect/>
              </a:stretch>
            </p:blipFill>
            <p:spPr>
              <a:xfrm>
                <a:off x="2022120" y="2171880"/>
                <a:ext cx="2587680" cy="3299400"/>
              </a:xfrm>
              <a:prstGeom prst="rect">
                <a:avLst/>
              </a:prstGeom>
            </p:spPr>
          </p:pic>
        </mc:Fallback>
      </mc:AlternateContent>
    </p:spTree>
    <p:extLst>
      <p:ext uri="{BB962C8B-B14F-4D97-AF65-F5344CB8AC3E}">
        <p14:creationId xmlns:p14="http://schemas.microsoft.com/office/powerpoint/2010/main" val="3282884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ext Box 2">
            <a:extLst>
              <a:ext uri="{FF2B5EF4-FFF2-40B4-BE49-F238E27FC236}">
                <a16:creationId xmlns:a16="http://schemas.microsoft.com/office/drawing/2014/main" id="{EA1617C6-81EC-44C8-BE66-F9D9CB0970AB}"/>
              </a:ext>
            </a:extLst>
          </p:cNvPr>
          <p:cNvSpPr txBox="1">
            <a:spLocks noChangeArrowheads="1"/>
          </p:cNvSpPr>
          <p:nvPr/>
        </p:nvSpPr>
        <p:spPr bwMode="auto">
          <a:xfrm>
            <a:off x="679053" y="1772816"/>
            <a:ext cx="8229600" cy="480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760" tIns="50760" rIns="132120" bIns="50760"/>
          <a:lstStyle>
            <a:lvl1pPr marL="496888" indent="-454025">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1pPr>
            <a:lvl2pPr marL="1047750" indent="-438150">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496888" algn="l"/>
                <a:tab pos="954088" algn="l"/>
                <a:tab pos="1411288" algn="l"/>
                <a:tab pos="1868488" algn="l"/>
                <a:tab pos="2325688" algn="l"/>
                <a:tab pos="2782888" algn="l"/>
                <a:tab pos="3240088" algn="l"/>
                <a:tab pos="3697288" algn="l"/>
                <a:tab pos="4154488" algn="l"/>
                <a:tab pos="4611688" algn="l"/>
                <a:tab pos="5068888" algn="l"/>
                <a:tab pos="5526088" algn="l"/>
                <a:tab pos="5983288" algn="l"/>
                <a:tab pos="6440488" algn="l"/>
                <a:tab pos="6897688" algn="l"/>
                <a:tab pos="7354888" algn="l"/>
                <a:tab pos="7812088" algn="l"/>
                <a:tab pos="8269288" algn="l"/>
                <a:tab pos="8726488" algn="l"/>
                <a:tab pos="9183688" algn="l"/>
                <a:tab pos="9640888" algn="l"/>
              </a:tabLst>
              <a:defRPr sz="2400">
                <a:solidFill>
                  <a:schemeClr val="bg1"/>
                </a:solidFill>
                <a:latin typeface="Arial" panose="020B0604020202020204" pitchFamily="34" charset="0"/>
                <a:ea typeface="Heiti SC Light" pitchFamily="2" charset="-122"/>
              </a:defRPr>
            </a:lvl9pPr>
          </a:lstStyle>
          <a:p>
            <a:pPr eaLnBrk="1" hangingPunct="1">
              <a:lnSpc>
                <a:spcPct val="150000"/>
              </a:lnSpc>
              <a:spcBef>
                <a:spcPts val="700"/>
              </a:spcBef>
              <a:buClrTx/>
              <a:buFont typeface="Arial" panose="020B0604020202020204" pitchFamily="34" charset="0"/>
              <a:buChar char="•"/>
            </a:pPr>
            <a:r>
              <a:rPr lang="en-US" altLang="zh-CN" b="0" dirty="0">
                <a:solidFill>
                  <a:srgbClr val="333399"/>
                </a:solidFill>
                <a:latin typeface="+mj-lt"/>
              </a:rPr>
              <a:t>How to find a paper</a:t>
            </a:r>
            <a:r>
              <a:rPr lang="zh-CN" altLang="en-US" b="0" dirty="0">
                <a:solidFill>
                  <a:srgbClr val="333399"/>
                </a:solidFill>
                <a:latin typeface="+mj-lt"/>
              </a:rPr>
              <a:t>？</a:t>
            </a:r>
            <a:r>
              <a:rPr lang="en-US" altLang="zh-CN" b="0" dirty="0">
                <a:solidFill>
                  <a:srgbClr val="333399"/>
                </a:solidFill>
                <a:latin typeface="+mj-lt"/>
              </a:rPr>
              <a:t>DBLP and CCF rank.</a:t>
            </a:r>
          </a:p>
          <a:p>
            <a:pPr eaLnBrk="1" hangingPunct="1">
              <a:lnSpc>
                <a:spcPct val="150000"/>
              </a:lnSpc>
              <a:spcBef>
                <a:spcPts val="700"/>
              </a:spcBef>
              <a:buClrTx/>
              <a:buFont typeface="Arial" panose="020B0604020202020204" pitchFamily="34" charset="0"/>
              <a:buChar char="•"/>
            </a:pPr>
            <a:r>
              <a:rPr lang="en-US" altLang="zh-CN" b="0" dirty="0">
                <a:solidFill>
                  <a:srgbClr val="333399"/>
                </a:solidFill>
                <a:latin typeface="+mj-lt"/>
              </a:rPr>
              <a:t>H</a:t>
            </a:r>
            <a:r>
              <a:rPr lang="en-US" altLang="en-US" b="0" dirty="0">
                <a:solidFill>
                  <a:srgbClr val="333399"/>
                </a:solidFill>
                <a:latin typeface="+mj-lt"/>
              </a:rPr>
              <a:t>ow to read a paper? </a:t>
            </a:r>
            <a:r>
              <a:rPr lang="en-US" altLang="en-US" dirty="0">
                <a:solidFill>
                  <a:srgbClr val="333399"/>
                </a:solidFill>
                <a:latin typeface="+mj-lt"/>
              </a:rPr>
              <a:t>Three stage </a:t>
            </a:r>
            <a:r>
              <a:rPr lang="en-US" altLang="en-US" b="0" dirty="0">
                <a:solidFill>
                  <a:srgbClr val="333399"/>
                </a:solidFill>
                <a:latin typeface="+mj-lt"/>
              </a:rPr>
              <a:t>approach</a:t>
            </a:r>
          </a:p>
          <a:p>
            <a:pPr lvl="1" eaLnBrk="1" hangingPunct="1">
              <a:lnSpc>
                <a:spcPct val="150000"/>
              </a:lnSpc>
              <a:spcBef>
                <a:spcPts val="600"/>
              </a:spcBef>
              <a:buSzPct val="99000"/>
              <a:buFont typeface="Times New Roman" panose="02020603050405020304" pitchFamily="18" charset="0"/>
              <a:buAutoNum type="arabicPeriod"/>
            </a:pPr>
            <a:r>
              <a:rPr lang="en-US" altLang="en-US" sz="2000" b="0" dirty="0">
                <a:solidFill>
                  <a:srgbClr val="000000"/>
                </a:solidFill>
                <a:latin typeface="+mj-lt"/>
              </a:rPr>
              <a:t>Read quickly in brief </a:t>
            </a:r>
          </a:p>
          <a:p>
            <a:pPr lvl="1" eaLnBrk="1" hangingPunct="1">
              <a:lnSpc>
                <a:spcPct val="150000"/>
              </a:lnSpc>
              <a:spcBef>
                <a:spcPts val="600"/>
              </a:spcBef>
              <a:buSzPct val="99000"/>
              <a:buFont typeface="Times New Roman" panose="02020603050405020304" pitchFamily="18" charset="0"/>
              <a:buAutoNum type="arabicPeriod"/>
            </a:pPr>
            <a:r>
              <a:rPr lang="en-US" altLang="en-US" sz="2000" b="0" dirty="0">
                <a:solidFill>
                  <a:srgbClr val="000000"/>
                </a:solidFill>
                <a:latin typeface="+mj-lt"/>
              </a:rPr>
              <a:t>Read with greater care; ignore proofs</a:t>
            </a:r>
          </a:p>
          <a:p>
            <a:pPr lvl="1" eaLnBrk="1" hangingPunct="1">
              <a:lnSpc>
                <a:spcPct val="150000"/>
              </a:lnSpc>
              <a:spcBef>
                <a:spcPts val="600"/>
              </a:spcBef>
              <a:buSzPct val="99000"/>
              <a:buFont typeface="Times New Roman" panose="02020603050405020304" pitchFamily="18" charset="0"/>
              <a:buAutoNum type="arabicPeriod"/>
            </a:pPr>
            <a:r>
              <a:rPr lang="en-US" altLang="en-US" sz="2000" b="0" dirty="0">
                <a:solidFill>
                  <a:srgbClr val="000000"/>
                </a:solidFill>
                <a:latin typeface="+mj-lt"/>
              </a:rPr>
              <a:t>Deconstruct paper; question all assumptions</a:t>
            </a:r>
          </a:p>
          <a:p>
            <a:pPr marL="385763" indent="-342900" eaLnBrk="1" hangingPunct="1">
              <a:lnSpc>
                <a:spcPct val="150000"/>
              </a:lnSpc>
              <a:spcBef>
                <a:spcPts val="600"/>
              </a:spcBef>
              <a:buSzPct val="99000"/>
              <a:buFont typeface="Arial" panose="020B0604020202020204" pitchFamily="34" charset="0"/>
              <a:buChar char="•"/>
            </a:pPr>
            <a:r>
              <a:rPr lang="en-US" altLang="zh-CN" b="0" dirty="0">
                <a:solidFill>
                  <a:srgbClr val="333399"/>
                </a:solidFill>
                <a:latin typeface="+mj-lt"/>
              </a:rPr>
              <a:t>How to</a:t>
            </a:r>
            <a:r>
              <a:rPr lang="zh-CN" altLang="en-US" b="0" dirty="0">
                <a:solidFill>
                  <a:srgbClr val="333399"/>
                </a:solidFill>
                <a:latin typeface="+mj-lt"/>
              </a:rPr>
              <a:t> </a:t>
            </a:r>
            <a:r>
              <a:rPr lang="en-US" altLang="zh-CN" b="0" dirty="0">
                <a:solidFill>
                  <a:srgbClr val="333399"/>
                </a:solidFill>
                <a:latin typeface="+mj-lt"/>
              </a:rPr>
              <a:t>reproduce a paper? Using experiment tools and contact authors.</a:t>
            </a:r>
            <a:endParaRPr lang="en-US" altLang="en-US" b="0" dirty="0">
              <a:solidFill>
                <a:srgbClr val="333399"/>
              </a:solidFill>
              <a:latin typeface="+mj-lt"/>
            </a:endParaRPr>
          </a:p>
        </p:txBody>
      </p:sp>
      <p:sp>
        <p:nvSpPr>
          <p:cNvPr id="5" name="标题 1">
            <a:extLst>
              <a:ext uri="{FF2B5EF4-FFF2-40B4-BE49-F238E27FC236}">
                <a16:creationId xmlns:a16="http://schemas.microsoft.com/office/drawing/2014/main" id="{2DF700DE-E19E-48EC-97C3-D7B1056E3734}"/>
              </a:ext>
            </a:extLst>
          </p:cNvPr>
          <p:cNvSpPr txBox="1">
            <a:spLocks/>
          </p:cNvSpPr>
          <p:nvPr/>
        </p:nvSpPr>
        <p:spPr>
          <a:xfrm>
            <a:off x="1115616" y="620688"/>
            <a:ext cx="7793037" cy="550391"/>
          </a:xfrm>
          <a:prstGeom prst="rect">
            <a:avLst/>
          </a:prstGeom>
        </p:spPr>
        <p:txBody>
          <a:bodyPr/>
          <a:lstStyle>
            <a:lvl1pPr algn="l" rtl="0" eaLnBrk="0" fontAlgn="base" hangingPunct="0">
              <a:spcBef>
                <a:spcPct val="0"/>
              </a:spcBef>
              <a:spcAft>
                <a:spcPct val="0"/>
              </a:spcAft>
              <a:defRPr sz="4400" b="1">
                <a:solidFill>
                  <a:srgbClr val="0000FF"/>
                </a:solidFill>
                <a:latin typeface="Times New Roman" panose="02020603050405020304" pitchFamily="18" charset="0"/>
                <a:ea typeface="黑体" panose="02010609060101010101" pitchFamily="49" charset="-122"/>
                <a:cs typeface="Times New Roman" panose="02020603050405020304" pitchFamily="18" charset="0"/>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fontAlgn="base">
              <a:spcBef>
                <a:spcPct val="0"/>
              </a:spcBef>
              <a:spcAft>
                <a:spcPct val="0"/>
              </a:spcAft>
              <a:defRPr sz="4400">
                <a:solidFill>
                  <a:schemeClr val="tx2"/>
                </a:solidFill>
                <a:latin typeface="Tahoma" pitchFamily="34" charset="0"/>
                <a:ea typeface="宋体" pitchFamily="2" charset="-122"/>
              </a:defRPr>
            </a:lvl6pPr>
            <a:lvl7pPr marL="914400" algn="l" rtl="0" fontAlgn="base">
              <a:spcBef>
                <a:spcPct val="0"/>
              </a:spcBef>
              <a:spcAft>
                <a:spcPct val="0"/>
              </a:spcAft>
              <a:defRPr sz="4400">
                <a:solidFill>
                  <a:schemeClr val="tx2"/>
                </a:solidFill>
                <a:latin typeface="Tahoma" pitchFamily="34" charset="0"/>
                <a:ea typeface="宋体" pitchFamily="2" charset="-122"/>
              </a:defRPr>
            </a:lvl7pPr>
            <a:lvl8pPr marL="1371600" algn="l" rtl="0" fontAlgn="base">
              <a:spcBef>
                <a:spcPct val="0"/>
              </a:spcBef>
              <a:spcAft>
                <a:spcPct val="0"/>
              </a:spcAft>
              <a:defRPr sz="4400">
                <a:solidFill>
                  <a:schemeClr val="tx2"/>
                </a:solidFill>
                <a:latin typeface="Tahoma" pitchFamily="34" charset="0"/>
                <a:ea typeface="宋体" pitchFamily="2" charset="-122"/>
              </a:defRPr>
            </a:lvl8pPr>
            <a:lvl9pPr marL="1828800" algn="l" rtl="0" fontAlgn="base">
              <a:spcBef>
                <a:spcPct val="0"/>
              </a:spcBef>
              <a:spcAft>
                <a:spcPct val="0"/>
              </a:spcAft>
              <a:defRPr sz="4400">
                <a:solidFill>
                  <a:schemeClr val="tx2"/>
                </a:solidFill>
                <a:latin typeface="Tahoma" pitchFamily="34" charset="0"/>
                <a:ea typeface="宋体" pitchFamily="2" charset="-122"/>
              </a:defRPr>
            </a:lvl9pPr>
          </a:lstStyle>
          <a:p>
            <a:r>
              <a:rPr kumimoji="1" lang="en-US" altLang="zh-CN" sz="3600" kern="0" dirty="0">
                <a:latin typeface="Arial" panose="020B0604020202020204" pitchFamily="34" charset="0"/>
                <a:ea typeface="仿宋" panose="02010609060101010101" pitchFamily="49" charset="-122"/>
                <a:cs typeface="Arial" panose="020B0604020202020204" pitchFamily="34" charset="0"/>
              </a:rPr>
              <a:t>How to read a paper</a:t>
            </a:r>
            <a:endParaRPr kumimoji="1" lang="zh-CN" altLang="en-US" sz="3600" kern="0" dirty="0">
              <a:latin typeface="Arial" panose="020B0604020202020204" pitchFamily="34" charset="0"/>
              <a:ea typeface="仿宋" panose="02010609060101010101" pitchFamily="49" charset="-122"/>
              <a:cs typeface="Arial" panose="020B0604020202020204" pitchFamily="34" charset="0"/>
            </a:endParaRPr>
          </a:p>
        </p:txBody>
      </p:sp>
    </p:spTree>
    <p:extLst>
      <p:ext uri="{BB962C8B-B14F-4D97-AF65-F5344CB8AC3E}">
        <p14:creationId xmlns:p14="http://schemas.microsoft.com/office/powerpoint/2010/main" val="192120965"/>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20</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Solution: concurrent server.</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A5380D5-235B-4020-887F-37CF4210E8FE}"/>
              </a:ext>
            </a:extLst>
          </p:cNvPr>
          <p:cNvPicPr>
            <a:picLocks noChangeAspect="1"/>
          </p:cNvPicPr>
          <p:nvPr/>
        </p:nvPicPr>
        <p:blipFill>
          <a:blip r:embed="rId4"/>
          <a:stretch>
            <a:fillRect/>
          </a:stretch>
        </p:blipFill>
        <p:spPr>
          <a:xfrm>
            <a:off x="899591" y="2606744"/>
            <a:ext cx="7264585" cy="2576582"/>
          </a:xfrm>
          <a:prstGeom prst="rect">
            <a:avLst/>
          </a:prstGeom>
        </p:spPr>
      </p:pic>
      <p:sp>
        <p:nvSpPr>
          <p:cNvPr id="7" name="矩形 6">
            <a:extLst>
              <a:ext uri="{FF2B5EF4-FFF2-40B4-BE49-F238E27FC236}">
                <a16:creationId xmlns:a16="http://schemas.microsoft.com/office/drawing/2014/main" id="{F9BD20BA-0FDD-40B5-AD69-467C758C1A88}"/>
              </a:ext>
            </a:extLst>
          </p:cNvPr>
          <p:cNvSpPr/>
          <p:nvPr/>
        </p:nvSpPr>
        <p:spPr>
          <a:xfrm>
            <a:off x="580255" y="5085184"/>
            <a:ext cx="7903255" cy="1678986"/>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Server fork()s a copy of itself and lets the child handle this client from port 21, but it concurrently keeps listening (by the parent process) from port 21 as well. </a:t>
            </a:r>
            <a:endParaRPr lang="zh-CN" altLang="en-US" sz="2400" b="0" dirty="0">
              <a:latin typeface="+mn-lt"/>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95A37EA1-3F11-49EF-99F0-83C54B7BFDA6}"/>
                  </a:ext>
                </a:extLst>
              </p14:cNvPr>
              <p14:cNvContentPartPr/>
              <p14:nvPr/>
            </p14:nvContentPartPr>
            <p14:xfrm>
              <a:off x="2010960" y="2158200"/>
              <a:ext cx="6511320" cy="4075200"/>
            </p14:xfrm>
          </p:contentPart>
        </mc:Choice>
        <mc:Fallback xmlns="">
          <p:pic>
            <p:nvPicPr>
              <p:cNvPr id="5" name="墨迹 4">
                <a:extLst>
                  <a:ext uri="{FF2B5EF4-FFF2-40B4-BE49-F238E27FC236}">
                    <a16:creationId xmlns:a16="http://schemas.microsoft.com/office/drawing/2014/main" id="{95A37EA1-3F11-49EF-99F0-83C54B7BFDA6}"/>
                  </a:ext>
                </a:extLst>
              </p:cNvPr>
              <p:cNvPicPr/>
              <p:nvPr/>
            </p:nvPicPr>
            <p:blipFill>
              <a:blip r:embed="rId6"/>
              <a:stretch>
                <a:fillRect/>
              </a:stretch>
            </p:blipFill>
            <p:spPr>
              <a:xfrm>
                <a:off x="2001600" y="2148840"/>
                <a:ext cx="6530040" cy="4093920"/>
              </a:xfrm>
              <a:prstGeom prst="rect">
                <a:avLst/>
              </a:prstGeom>
            </p:spPr>
          </p:pic>
        </mc:Fallback>
      </mc:AlternateContent>
    </p:spTree>
    <p:extLst>
      <p:ext uri="{BB962C8B-B14F-4D97-AF65-F5344CB8AC3E}">
        <p14:creationId xmlns:p14="http://schemas.microsoft.com/office/powerpoint/2010/main" val="2515655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21</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Solution: concurrent server.</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9BD20BA-0FDD-40B5-AD69-467C758C1A88}"/>
              </a:ext>
            </a:extLst>
          </p:cNvPr>
          <p:cNvSpPr/>
          <p:nvPr/>
        </p:nvSpPr>
        <p:spPr>
          <a:xfrm>
            <a:off x="620372" y="5030348"/>
            <a:ext cx="7903255" cy="1697901"/>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 Another client requests to connect to this server. The server fork()s another copy of itself and lets this second child handle this client, whereas it still concurrently keeps listening from port 21 (by the parent process) and keeps serving client1 from port1 (by the first child process). </a:t>
            </a:r>
            <a:endParaRPr lang="zh-CN" altLang="en-US" b="0" dirty="0">
              <a:latin typeface="+mn-lt"/>
              <a:cs typeface="Arial" panose="020B0604020202020204" pitchFamily="34" charset="0"/>
            </a:endParaRPr>
          </a:p>
        </p:txBody>
      </p:sp>
      <p:pic>
        <p:nvPicPr>
          <p:cNvPr id="5" name="图片 4">
            <a:extLst>
              <a:ext uri="{FF2B5EF4-FFF2-40B4-BE49-F238E27FC236}">
                <a16:creationId xmlns:a16="http://schemas.microsoft.com/office/drawing/2014/main" id="{6A53C65C-5580-4BB1-9A45-D5434B8C3C19}"/>
              </a:ext>
            </a:extLst>
          </p:cNvPr>
          <p:cNvPicPr>
            <a:picLocks noChangeAspect="1"/>
          </p:cNvPicPr>
          <p:nvPr/>
        </p:nvPicPr>
        <p:blipFill>
          <a:blip r:embed="rId4"/>
          <a:stretch>
            <a:fillRect/>
          </a:stretch>
        </p:blipFill>
        <p:spPr>
          <a:xfrm>
            <a:off x="1907704" y="2153377"/>
            <a:ext cx="5766821" cy="3077225"/>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23BFFE53-89D8-4EB5-9667-290F32856E23}"/>
                  </a:ext>
                </a:extLst>
              </p14:cNvPr>
              <p14:cNvContentPartPr/>
              <p14:nvPr/>
            </p14:nvContentPartPr>
            <p14:xfrm>
              <a:off x="1939320" y="2259360"/>
              <a:ext cx="3718440" cy="1531080"/>
            </p14:xfrm>
          </p:contentPart>
        </mc:Choice>
        <mc:Fallback xmlns="">
          <p:pic>
            <p:nvPicPr>
              <p:cNvPr id="3" name="墨迹 2">
                <a:extLst>
                  <a:ext uri="{FF2B5EF4-FFF2-40B4-BE49-F238E27FC236}">
                    <a16:creationId xmlns:a16="http://schemas.microsoft.com/office/drawing/2014/main" id="{23BFFE53-89D8-4EB5-9667-290F32856E23}"/>
                  </a:ext>
                </a:extLst>
              </p:cNvPr>
              <p:cNvPicPr/>
              <p:nvPr/>
            </p:nvPicPr>
            <p:blipFill>
              <a:blip r:embed="rId6"/>
              <a:stretch>
                <a:fillRect/>
              </a:stretch>
            </p:blipFill>
            <p:spPr>
              <a:xfrm>
                <a:off x="1929960" y="2250000"/>
                <a:ext cx="3737160" cy="1549800"/>
              </a:xfrm>
              <a:prstGeom prst="rect">
                <a:avLst/>
              </a:prstGeom>
            </p:spPr>
          </p:pic>
        </mc:Fallback>
      </mc:AlternateContent>
    </p:spTree>
    <p:extLst>
      <p:ext uri="{BB962C8B-B14F-4D97-AF65-F5344CB8AC3E}">
        <p14:creationId xmlns:p14="http://schemas.microsoft.com/office/powerpoint/2010/main" val="1440775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22</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Solution: concurrent server.</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9BD20BA-0FDD-40B5-AD69-467C758C1A88}"/>
              </a:ext>
            </a:extLst>
          </p:cNvPr>
          <p:cNvSpPr/>
          <p:nvPr/>
        </p:nvSpPr>
        <p:spPr>
          <a:xfrm>
            <a:off x="574836" y="2420888"/>
            <a:ext cx="7903255" cy="3340979"/>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 The problem of fork():</a:t>
            </a:r>
          </a:p>
          <a:p>
            <a:pPr marL="457200" indent="-457200">
              <a:lnSpc>
                <a:spcPct val="150000"/>
              </a:lnSpc>
              <a:buAutoNum type="arabicPeriod"/>
            </a:pPr>
            <a:r>
              <a:rPr lang="en-US" altLang="zh-CN" sz="2400" b="0" dirty="0">
                <a:latin typeface="+mn-lt"/>
                <a:cs typeface="Arial" panose="020B0604020202020204" pitchFamily="34" charset="0"/>
              </a:rPr>
              <a:t>The fork command creates a new separate process for each client. (Environment, Attached shared memory,</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Process</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state,</a:t>
            </a:r>
            <a:r>
              <a:rPr lang="zh-CN" altLang="en-US" sz="2400" b="0" dirty="0">
                <a:latin typeface="+mn-lt"/>
                <a:cs typeface="Arial" panose="020B0604020202020204" pitchFamily="34" charset="0"/>
              </a:rPr>
              <a:t> </a:t>
            </a:r>
            <a:r>
              <a:rPr lang="en-US" altLang="zh-CN" sz="2400" b="0" dirty="0">
                <a:latin typeface="+mn-lt"/>
                <a:cs typeface="Arial" panose="020B0604020202020204" pitchFamily="34" charset="0"/>
              </a:rPr>
              <a:t>Libraries )</a:t>
            </a:r>
          </a:p>
          <a:p>
            <a:pPr marL="457200" indent="-457200">
              <a:lnSpc>
                <a:spcPct val="150000"/>
              </a:lnSpc>
              <a:buAutoNum type="arabicPeriod"/>
            </a:pPr>
            <a:r>
              <a:rPr lang="en-US" altLang="zh-CN" sz="2400" b="0" dirty="0">
                <a:latin typeface="+mn-lt"/>
                <a:cs typeface="Arial" panose="020B0604020202020204" pitchFamily="34" charset="0"/>
              </a:rPr>
              <a:t>The father process take full responsibility of  scheduling the child process. (</a:t>
            </a:r>
            <a:r>
              <a:rPr lang="en-US" altLang="zh-CN" sz="2400" b="0" dirty="0" err="1">
                <a:latin typeface="+mn-lt"/>
                <a:cs typeface="Arial" panose="020B0604020202020204" pitchFamily="34" charset="0"/>
              </a:rPr>
              <a:t>Zoombies</a:t>
            </a:r>
            <a:r>
              <a:rPr lang="en-US" altLang="zh-CN" sz="2400" b="0" dirty="0">
                <a:latin typeface="+mn-lt"/>
                <a:cs typeface="Arial" panose="020B0604020202020204" pitchFamily="34" charset="0"/>
              </a:rPr>
              <a:t> problems)</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7231A0E3-993E-4D09-AFB4-FA6AF95B903A}"/>
                  </a:ext>
                </a:extLst>
              </p14:cNvPr>
              <p14:cNvContentPartPr/>
              <p14:nvPr/>
            </p14:nvContentPartPr>
            <p14:xfrm>
              <a:off x="1140840" y="3512880"/>
              <a:ext cx="6688080" cy="2277720"/>
            </p14:xfrm>
          </p:contentPart>
        </mc:Choice>
        <mc:Fallback xmlns="">
          <p:pic>
            <p:nvPicPr>
              <p:cNvPr id="3" name="墨迹 2">
                <a:extLst>
                  <a:ext uri="{FF2B5EF4-FFF2-40B4-BE49-F238E27FC236}">
                    <a16:creationId xmlns:a16="http://schemas.microsoft.com/office/drawing/2014/main" id="{7231A0E3-993E-4D09-AFB4-FA6AF95B903A}"/>
                  </a:ext>
                </a:extLst>
              </p:cNvPr>
              <p:cNvPicPr/>
              <p:nvPr/>
            </p:nvPicPr>
            <p:blipFill>
              <a:blip r:embed="rId5"/>
              <a:stretch>
                <a:fillRect/>
              </a:stretch>
            </p:blipFill>
            <p:spPr>
              <a:xfrm>
                <a:off x="1131480" y="3503520"/>
                <a:ext cx="6706800" cy="2296440"/>
              </a:xfrm>
              <a:prstGeom prst="rect">
                <a:avLst/>
              </a:prstGeom>
            </p:spPr>
          </p:pic>
        </mc:Fallback>
      </mc:AlternateContent>
    </p:spTree>
    <p:extLst>
      <p:ext uri="{BB962C8B-B14F-4D97-AF65-F5344CB8AC3E}">
        <p14:creationId xmlns:p14="http://schemas.microsoft.com/office/powerpoint/2010/main" val="32319216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23</a:t>
            </a:fld>
            <a:endParaRPr lang="en-US" altLang="zh-CN" dirty="0">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0372" y="1541701"/>
            <a:ext cx="7903255" cy="1124988"/>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Solution: concurrent server by multi-threads (</a:t>
            </a:r>
            <a:r>
              <a:rPr lang="en-US" altLang="zh-CN" sz="2400" b="0" dirty="0"/>
              <a:t>multi-threaded server </a:t>
            </a:r>
            <a:r>
              <a:rPr lang="en-US" altLang="zh-CN" sz="2400" b="0" dirty="0">
                <a:latin typeface="+mn-lt"/>
                <a:cs typeface="Arial" panose="020B0604020202020204" pitchFamily="34" charset="0"/>
              </a:rPr>
              <a:t>)</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9BD20BA-0FDD-40B5-AD69-467C758C1A88}"/>
              </a:ext>
            </a:extLst>
          </p:cNvPr>
          <p:cNvSpPr/>
          <p:nvPr/>
        </p:nvSpPr>
        <p:spPr>
          <a:xfrm>
            <a:off x="386853" y="2749359"/>
            <a:ext cx="3820716" cy="372287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0" dirty="0"/>
              <a:t>Launch multiple control threads</a:t>
            </a:r>
          </a:p>
          <a:p>
            <a:pPr marL="342900" indent="-342900">
              <a:lnSpc>
                <a:spcPct val="150000"/>
              </a:lnSpc>
              <a:buFont typeface="Arial" panose="020B0604020202020204" pitchFamily="34" charset="0"/>
              <a:buChar char="•"/>
            </a:pPr>
            <a:r>
              <a:rPr lang="en-US" altLang="zh-CN" sz="2000" b="0" dirty="0"/>
              <a:t>Let the OS manage concurrency on the CPU</a:t>
            </a:r>
          </a:p>
          <a:p>
            <a:pPr marL="342900" indent="-342900">
              <a:lnSpc>
                <a:spcPct val="150000"/>
              </a:lnSpc>
              <a:buFont typeface="Arial" panose="020B0604020202020204" pitchFamily="34" charset="0"/>
              <a:buChar char="•"/>
            </a:pPr>
            <a:r>
              <a:rPr lang="en-US" altLang="zh-CN" sz="2000" b="0" dirty="0">
                <a:latin typeface="+mn-lt"/>
                <a:cs typeface="Arial" panose="020B0604020202020204" pitchFamily="34" charset="0"/>
              </a:rPr>
              <a:t>The main thread waits for connections</a:t>
            </a:r>
          </a:p>
          <a:p>
            <a:pPr marL="342900" indent="-342900">
              <a:lnSpc>
                <a:spcPct val="150000"/>
              </a:lnSpc>
              <a:buFont typeface="Arial" panose="020B0604020202020204" pitchFamily="34" charset="0"/>
              <a:buChar char="•"/>
            </a:pPr>
            <a:r>
              <a:rPr lang="en-US" altLang="zh-CN" sz="2000" b="0" dirty="0"/>
              <a:t>A thread is created to serve the connected clients</a:t>
            </a:r>
            <a:endParaRPr lang="en-US" altLang="zh-CN" sz="2000" b="0" dirty="0">
              <a:latin typeface="+mn-lt"/>
              <a:cs typeface="Arial" panose="020B0604020202020204" pitchFamily="34" charset="0"/>
            </a:endParaRPr>
          </a:p>
        </p:txBody>
      </p:sp>
      <p:pic>
        <p:nvPicPr>
          <p:cNvPr id="3" name="图片 2">
            <a:extLst>
              <a:ext uri="{FF2B5EF4-FFF2-40B4-BE49-F238E27FC236}">
                <a16:creationId xmlns:a16="http://schemas.microsoft.com/office/drawing/2014/main" id="{585EC80C-AAB6-45E4-B8D0-B2866414ECA7}"/>
              </a:ext>
            </a:extLst>
          </p:cNvPr>
          <p:cNvPicPr>
            <a:picLocks noChangeAspect="1"/>
          </p:cNvPicPr>
          <p:nvPr/>
        </p:nvPicPr>
        <p:blipFill>
          <a:blip r:embed="rId4"/>
          <a:stretch>
            <a:fillRect/>
          </a:stretch>
        </p:blipFill>
        <p:spPr>
          <a:xfrm>
            <a:off x="4176720" y="2499771"/>
            <a:ext cx="2130968" cy="3881558"/>
          </a:xfrm>
          <a:prstGeom prst="rect">
            <a:avLst/>
          </a:prstGeom>
        </p:spPr>
      </p:pic>
      <p:pic>
        <p:nvPicPr>
          <p:cNvPr id="5" name="图片 4">
            <a:extLst>
              <a:ext uri="{FF2B5EF4-FFF2-40B4-BE49-F238E27FC236}">
                <a16:creationId xmlns:a16="http://schemas.microsoft.com/office/drawing/2014/main" id="{5B09C7B9-4603-4D0A-9C79-0753DF080D93}"/>
              </a:ext>
            </a:extLst>
          </p:cNvPr>
          <p:cNvPicPr>
            <a:picLocks noChangeAspect="1"/>
          </p:cNvPicPr>
          <p:nvPr/>
        </p:nvPicPr>
        <p:blipFill>
          <a:blip r:embed="rId5"/>
          <a:stretch>
            <a:fillRect/>
          </a:stretch>
        </p:blipFill>
        <p:spPr>
          <a:xfrm>
            <a:off x="6372200" y="3083692"/>
            <a:ext cx="2286017" cy="2843233"/>
          </a:xfrm>
          <a:prstGeom prst="rect">
            <a:avLst/>
          </a:prstGeom>
        </p:spPr>
      </p:pic>
      <p:sp>
        <p:nvSpPr>
          <p:cNvPr id="8" name="弧形 7">
            <a:extLst>
              <a:ext uri="{FF2B5EF4-FFF2-40B4-BE49-F238E27FC236}">
                <a16:creationId xmlns:a16="http://schemas.microsoft.com/office/drawing/2014/main" id="{1B842407-C1D2-4D76-9965-2813FC7A7C53}"/>
              </a:ext>
            </a:extLst>
          </p:cNvPr>
          <p:cNvSpPr/>
          <p:nvPr/>
        </p:nvSpPr>
        <p:spPr bwMode="auto">
          <a:xfrm rot="21258105">
            <a:off x="5349493" y="2857831"/>
            <a:ext cx="1872208" cy="583922"/>
          </a:xfrm>
          <a:prstGeom prst="arc">
            <a:avLst/>
          </a:prstGeom>
          <a:noFill/>
          <a:ln w="9525" cap="flat" cmpd="sng" algn="ctr">
            <a:solidFill>
              <a:srgbClr val="FF0000"/>
            </a:solidFill>
            <a:prstDash val="solid"/>
            <a:round/>
            <a:headEnd type="none" w="med" len="med"/>
            <a:tailEnd type="stealth"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9" name="矩形 8">
            <a:extLst>
              <a:ext uri="{FF2B5EF4-FFF2-40B4-BE49-F238E27FC236}">
                <a16:creationId xmlns:a16="http://schemas.microsoft.com/office/drawing/2014/main" id="{B2B2A5AD-5E10-4DC4-B2C3-F39E6A92056C}"/>
              </a:ext>
            </a:extLst>
          </p:cNvPr>
          <p:cNvSpPr/>
          <p:nvPr/>
        </p:nvSpPr>
        <p:spPr>
          <a:xfrm>
            <a:off x="6919540" y="5863656"/>
            <a:ext cx="1631985" cy="369332"/>
          </a:xfrm>
          <a:prstGeom prst="rect">
            <a:avLst/>
          </a:prstGeom>
        </p:spPr>
        <p:txBody>
          <a:bodyPr wrap="none">
            <a:spAutoFit/>
          </a:bodyPr>
          <a:lstStyle/>
          <a:p>
            <a:r>
              <a:rPr lang="en-US" altLang="zh-CN" b="0" dirty="0"/>
              <a:t>Ideal situation</a:t>
            </a:r>
            <a:endParaRPr lang="zh-CN" altLang="en-US" dirty="0"/>
          </a:p>
        </p:txBody>
      </p:sp>
      <mc:AlternateContent xmlns:mc="http://schemas.openxmlformats.org/markup-compatibility/2006" xmlns:p14="http://schemas.microsoft.com/office/powerpoint/2010/main">
        <mc:Choice Requires="p14">
          <p:contentPart p14:bwMode="auto" r:id="rId6">
            <p14:nvContentPartPr>
              <p14:cNvPr id="10" name="墨迹 9">
                <a:extLst>
                  <a:ext uri="{FF2B5EF4-FFF2-40B4-BE49-F238E27FC236}">
                    <a16:creationId xmlns:a16="http://schemas.microsoft.com/office/drawing/2014/main" id="{ABA4D895-5D60-4EF2-A09B-1E4630D9D8A6}"/>
                  </a:ext>
                </a:extLst>
              </p14:cNvPr>
              <p14:cNvContentPartPr/>
              <p14:nvPr/>
            </p14:nvContentPartPr>
            <p14:xfrm>
              <a:off x="694080" y="2023200"/>
              <a:ext cx="7835760" cy="4233240"/>
            </p14:xfrm>
          </p:contentPart>
        </mc:Choice>
        <mc:Fallback xmlns="">
          <p:pic>
            <p:nvPicPr>
              <p:cNvPr id="10" name="墨迹 9">
                <a:extLst>
                  <a:ext uri="{FF2B5EF4-FFF2-40B4-BE49-F238E27FC236}">
                    <a16:creationId xmlns:a16="http://schemas.microsoft.com/office/drawing/2014/main" id="{ABA4D895-5D60-4EF2-A09B-1E4630D9D8A6}"/>
                  </a:ext>
                </a:extLst>
              </p:cNvPr>
              <p:cNvPicPr/>
              <p:nvPr/>
            </p:nvPicPr>
            <p:blipFill>
              <a:blip r:embed="rId7"/>
              <a:stretch>
                <a:fillRect/>
              </a:stretch>
            </p:blipFill>
            <p:spPr>
              <a:xfrm>
                <a:off x="684720" y="2013840"/>
                <a:ext cx="7854480" cy="4251960"/>
              </a:xfrm>
              <a:prstGeom prst="rect">
                <a:avLst/>
              </a:prstGeom>
            </p:spPr>
          </p:pic>
        </mc:Fallback>
      </mc:AlternateContent>
    </p:spTree>
    <p:extLst>
      <p:ext uri="{BB962C8B-B14F-4D97-AF65-F5344CB8AC3E}">
        <p14:creationId xmlns:p14="http://schemas.microsoft.com/office/powerpoint/2010/main" val="1790578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Sample code</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24</a:t>
            </a:fld>
            <a:endParaRPr lang="en-US" altLang="zh-CN" dirty="0">
              <a:latin typeface="+mj-lt"/>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B3FA714B-EE1F-95E9-0F57-C79825DEC1C4}"/>
              </a:ext>
            </a:extLst>
          </p:cNvPr>
          <p:cNvPicPr>
            <a:picLocks noChangeAspect="1"/>
          </p:cNvPicPr>
          <p:nvPr/>
        </p:nvPicPr>
        <p:blipFill>
          <a:blip r:embed="rId4"/>
          <a:stretch>
            <a:fillRect/>
          </a:stretch>
        </p:blipFill>
        <p:spPr>
          <a:xfrm>
            <a:off x="467544" y="1668542"/>
            <a:ext cx="8352928" cy="5032296"/>
          </a:xfrm>
          <a:prstGeom prst="rect">
            <a:avLst/>
          </a:prstGeom>
        </p:spPr>
      </p:pic>
    </p:spTree>
    <p:extLst>
      <p:ext uri="{BB962C8B-B14F-4D97-AF65-F5344CB8AC3E}">
        <p14:creationId xmlns:p14="http://schemas.microsoft.com/office/powerpoint/2010/main" val="4205193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Sample code</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25</a:t>
            </a:fld>
            <a:endParaRPr lang="en-US" altLang="zh-CN" dirty="0">
              <a:latin typeface="+mj-lt"/>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7922D3B-7914-7886-9B95-D4975F60ACC0}"/>
              </a:ext>
            </a:extLst>
          </p:cNvPr>
          <p:cNvPicPr>
            <a:picLocks noChangeAspect="1"/>
          </p:cNvPicPr>
          <p:nvPr/>
        </p:nvPicPr>
        <p:blipFill>
          <a:blip r:embed="rId4"/>
          <a:stretch>
            <a:fillRect/>
          </a:stretch>
        </p:blipFill>
        <p:spPr>
          <a:xfrm>
            <a:off x="341784" y="2132856"/>
            <a:ext cx="8460432" cy="2988340"/>
          </a:xfrm>
          <a:prstGeom prst="rect">
            <a:avLst/>
          </a:prstGeom>
        </p:spPr>
      </p:pic>
    </p:spTree>
    <p:extLst>
      <p:ext uri="{BB962C8B-B14F-4D97-AF65-F5344CB8AC3E}">
        <p14:creationId xmlns:p14="http://schemas.microsoft.com/office/powerpoint/2010/main" val="4118930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26</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Solution: </a:t>
            </a:r>
            <a:r>
              <a:rPr lang="en-US" altLang="zh-CN" sz="2400" b="0" dirty="0"/>
              <a:t>multi-threaded server</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9BD20BA-0FDD-40B5-AD69-467C758C1A88}"/>
              </a:ext>
            </a:extLst>
          </p:cNvPr>
          <p:cNvSpPr/>
          <p:nvPr/>
        </p:nvSpPr>
        <p:spPr>
          <a:xfrm>
            <a:off x="574836" y="2420888"/>
            <a:ext cx="7903255" cy="2232984"/>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 The problem of </a:t>
            </a:r>
            <a:r>
              <a:rPr lang="en-US" altLang="zh-CN" sz="2400" b="0" dirty="0"/>
              <a:t>multi-threaded server</a:t>
            </a:r>
            <a:r>
              <a:rPr lang="en-US" altLang="zh-CN" sz="2400" b="0" dirty="0">
                <a:latin typeface="+mn-lt"/>
                <a:cs typeface="Arial" panose="020B0604020202020204" pitchFamily="34" charset="0"/>
              </a:rPr>
              <a:t>:</a:t>
            </a:r>
          </a:p>
          <a:p>
            <a:pPr marL="457200" indent="-457200">
              <a:lnSpc>
                <a:spcPct val="150000"/>
              </a:lnSpc>
              <a:buAutoNum type="arabicPeriod"/>
            </a:pPr>
            <a:r>
              <a:rPr lang="en-US" altLang="zh-CN" sz="2400" b="0" dirty="0">
                <a:latin typeface="+mn-lt"/>
                <a:cs typeface="Arial" panose="020B0604020202020204" pitchFamily="34" charset="0"/>
              </a:rPr>
              <a:t>Thread </a:t>
            </a:r>
            <a:r>
              <a:rPr lang="en-US" altLang="zh-CN" sz="2400" b="0" dirty="0"/>
              <a:t>context switching is expensive.</a:t>
            </a:r>
            <a:endParaRPr lang="en-US" altLang="zh-CN" sz="2400" b="0" dirty="0">
              <a:latin typeface="+mn-lt"/>
              <a:cs typeface="Arial" panose="020B0604020202020204" pitchFamily="34" charset="0"/>
            </a:endParaRPr>
          </a:p>
          <a:p>
            <a:pPr marL="457200" indent="-457200">
              <a:lnSpc>
                <a:spcPct val="150000"/>
              </a:lnSpc>
              <a:buAutoNum type="arabicPeriod"/>
            </a:pPr>
            <a:r>
              <a:rPr lang="en-US" altLang="zh-CN" sz="2400" b="0" dirty="0">
                <a:latin typeface="+mn-lt"/>
                <a:cs typeface="Arial" panose="020B0604020202020204" pitchFamily="34" charset="0"/>
              </a:rPr>
              <a:t>Unlimited threads could consume too much resources.</a:t>
            </a:r>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FEA28E01-E433-42D9-8316-B68898D9B850}"/>
                  </a:ext>
                </a:extLst>
              </p14:cNvPr>
              <p14:cNvContentPartPr/>
              <p14:nvPr/>
            </p14:nvContentPartPr>
            <p14:xfrm>
              <a:off x="2124720" y="2000160"/>
              <a:ext cx="4107600" cy="2062440"/>
            </p14:xfrm>
          </p:contentPart>
        </mc:Choice>
        <mc:Fallback xmlns="">
          <p:pic>
            <p:nvPicPr>
              <p:cNvPr id="3" name="墨迹 2">
                <a:extLst>
                  <a:ext uri="{FF2B5EF4-FFF2-40B4-BE49-F238E27FC236}">
                    <a16:creationId xmlns:a16="http://schemas.microsoft.com/office/drawing/2014/main" id="{FEA28E01-E433-42D9-8316-B68898D9B850}"/>
                  </a:ext>
                </a:extLst>
              </p:cNvPr>
              <p:cNvPicPr/>
              <p:nvPr/>
            </p:nvPicPr>
            <p:blipFill>
              <a:blip r:embed="rId5"/>
              <a:stretch>
                <a:fillRect/>
              </a:stretch>
            </p:blipFill>
            <p:spPr>
              <a:xfrm>
                <a:off x="2115360" y="1990800"/>
                <a:ext cx="4126320" cy="2081160"/>
              </a:xfrm>
              <a:prstGeom prst="rect">
                <a:avLst/>
              </a:prstGeom>
            </p:spPr>
          </p:pic>
        </mc:Fallback>
      </mc:AlternateContent>
    </p:spTree>
    <p:extLst>
      <p:ext uri="{BB962C8B-B14F-4D97-AF65-F5344CB8AC3E}">
        <p14:creationId xmlns:p14="http://schemas.microsoft.com/office/powerpoint/2010/main" val="3224863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Solution: </a:t>
            </a:r>
            <a:r>
              <a:rPr lang="en-US" altLang="zh-CN" sz="2400" b="0" dirty="0"/>
              <a:t>multi-threaded server with thread pool</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F9BD20BA-0FDD-40B5-AD69-467C758C1A88}"/>
              </a:ext>
            </a:extLst>
          </p:cNvPr>
          <p:cNvSpPr/>
          <p:nvPr/>
        </p:nvSpPr>
        <p:spPr>
          <a:xfrm>
            <a:off x="574836" y="2420888"/>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Very popular approach </a:t>
            </a:r>
            <a:r>
              <a:rPr lang="en-US" altLang="zh-CN" sz="2400" b="0" dirty="0"/>
              <a:t>in concurrent application design.</a:t>
            </a:r>
            <a:endParaRPr lang="en-US" altLang="zh-CN" sz="2400" b="0" dirty="0">
              <a:latin typeface="+mn-lt"/>
              <a:cs typeface="Arial" panose="020B0604020202020204" pitchFamily="34" charset="0"/>
            </a:endParaRPr>
          </a:p>
        </p:txBody>
      </p:sp>
      <p:pic>
        <p:nvPicPr>
          <p:cNvPr id="3" name="图形 2">
            <a:extLst>
              <a:ext uri="{FF2B5EF4-FFF2-40B4-BE49-F238E27FC236}">
                <a16:creationId xmlns:a16="http://schemas.microsoft.com/office/drawing/2014/main" id="{5E11F3B2-E43B-4A70-8810-F05621E91A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63888" y="3154012"/>
            <a:ext cx="4510989" cy="3286695"/>
          </a:xfrm>
          <a:prstGeom prst="rect">
            <a:avLst/>
          </a:prstGeom>
        </p:spPr>
      </p:pic>
      <p:sp>
        <p:nvSpPr>
          <p:cNvPr id="8" name="矩形 7">
            <a:extLst>
              <a:ext uri="{FF2B5EF4-FFF2-40B4-BE49-F238E27FC236}">
                <a16:creationId xmlns:a16="http://schemas.microsoft.com/office/drawing/2014/main" id="{637A6010-7027-402F-82F4-EEDF4CE3AA29}"/>
              </a:ext>
            </a:extLst>
          </p:cNvPr>
          <p:cNvSpPr/>
          <p:nvPr/>
        </p:nvSpPr>
        <p:spPr>
          <a:xfrm>
            <a:off x="323528" y="3068960"/>
            <a:ext cx="3820716" cy="3727559"/>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b="0" dirty="0">
                <a:latin typeface="Arial" charset="0"/>
                <a:ea typeface="宋体" pitchFamily="2" charset="-122"/>
              </a:rPr>
              <a:t>The server creates a number of working threads that all expect to get tasks (the pool) </a:t>
            </a:r>
          </a:p>
          <a:p>
            <a:pPr marL="342900" indent="-342900">
              <a:lnSpc>
                <a:spcPct val="150000"/>
              </a:lnSpc>
              <a:buFont typeface="Arial" panose="020B0604020202020204" pitchFamily="34" charset="0"/>
              <a:buChar char="•"/>
            </a:pPr>
            <a:r>
              <a:rPr lang="en-US" altLang="zh-CN" sz="2000" b="0" dirty="0">
                <a:latin typeface="Arial" charset="0"/>
                <a:ea typeface="宋体" pitchFamily="2" charset="-122"/>
              </a:rPr>
              <a:t>Each client connection is dispatched as a task to the pool</a:t>
            </a:r>
          </a:p>
          <a:p>
            <a:pPr marL="342900" indent="-342900">
              <a:lnSpc>
                <a:spcPct val="150000"/>
              </a:lnSpc>
              <a:buFont typeface="Arial" panose="020B0604020202020204" pitchFamily="34" charset="0"/>
              <a:buChar char="•"/>
            </a:pPr>
            <a:r>
              <a:rPr lang="en-US" altLang="zh-CN" sz="2000" b="0" dirty="0">
                <a:latin typeface="Arial" charset="0"/>
                <a:ea typeface="宋体" pitchFamily="2" charset="-122"/>
              </a:rPr>
              <a:t>Provides a rate-limiting mechanism</a:t>
            </a:r>
            <a:endParaRPr lang="en-US" altLang="zh-CN" sz="2000" b="0" dirty="0">
              <a:latin typeface="+mn-lt"/>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A19DC8A6-7DDC-44D2-BB44-719BF57A97F6}"/>
                  </a:ext>
                </a:extLst>
              </p14:cNvPr>
              <p14:cNvContentPartPr/>
              <p14:nvPr/>
            </p14:nvContentPartPr>
            <p14:xfrm>
              <a:off x="617040" y="1725120"/>
              <a:ext cx="7144200" cy="3803400"/>
            </p14:xfrm>
          </p:contentPart>
        </mc:Choice>
        <mc:Fallback xmlns="">
          <p:pic>
            <p:nvPicPr>
              <p:cNvPr id="5" name="墨迹 4">
                <a:extLst>
                  <a:ext uri="{FF2B5EF4-FFF2-40B4-BE49-F238E27FC236}">
                    <a16:creationId xmlns:a16="http://schemas.microsoft.com/office/drawing/2014/main" id="{A19DC8A6-7DDC-44D2-BB44-719BF57A97F6}"/>
                  </a:ext>
                </a:extLst>
              </p:cNvPr>
              <p:cNvPicPr/>
              <p:nvPr/>
            </p:nvPicPr>
            <p:blipFill>
              <a:blip r:embed="rId7"/>
              <a:stretch>
                <a:fillRect/>
              </a:stretch>
            </p:blipFill>
            <p:spPr>
              <a:xfrm>
                <a:off x="607680" y="1715760"/>
                <a:ext cx="7162920" cy="3822120"/>
              </a:xfrm>
              <a:prstGeom prst="rect">
                <a:avLst/>
              </a:prstGeom>
            </p:spPr>
          </p:pic>
        </mc:Fallback>
      </mc:AlternateContent>
    </p:spTree>
    <p:extLst>
      <p:ext uri="{BB962C8B-B14F-4D97-AF65-F5344CB8AC3E}">
        <p14:creationId xmlns:p14="http://schemas.microsoft.com/office/powerpoint/2010/main" val="3618477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Sample code</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28</a:t>
            </a:fld>
            <a:endParaRPr lang="en-US" altLang="zh-CN" dirty="0">
              <a:latin typeface="+mj-lt"/>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3A0EDA53-CFEB-C704-1681-450825526956}"/>
              </a:ext>
            </a:extLst>
          </p:cNvPr>
          <p:cNvPicPr>
            <a:picLocks noChangeAspect="1"/>
          </p:cNvPicPr>
          <p:nvPr/>
        </p:nvPicPr>
        <p:blipFill>
          <a:blip r:embed="rId4"/>
          <a:stretch>
            <a:fillRect/>
          </a:stretch>
        </p:blipFill>
        <p:spPr>
          <a:xfrm>
            <a:off x="107504" y="2182229"/>
            <a:ext cx="9144000" cy="3084977"/>
          </a:xfrm>
          <a:prstGeom prst="rect">
            <a:avLst/>
          </a:prstGeom>
        </p:spPr>
      </p:pic>
    </p:spTree>
    <p:extLst>
      <p:ext uri="{BB962C8B-B14F-4D97-AF65-F5344CB8AC3E}">
        <p14:creationId xmlns:p14="http://schemas.microsoft.com/office/powerpoint/2010/main" val="7110969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29</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294253" y="1600121"/>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What beyond the basic socket.</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24" name="Picture 4" descr="Module 4: Operating system kernel tracing">
            <a:extLst>
              <a:ext uri="{FF2B5EF4-FFF2-40B4-BE49-F238E27FC236}">
                <a16:creationId xmlns:a16="http://schemas.microsoft.com/office/drawing/2014/main" id="{96C236A4-43B0-46C4-A763-5A19CFA6AB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5816" y="3007007"/>
            <a:ext cx="5532647" cy="318406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64A65DBA-DE64-47F9-B91C-2A5C5115AB3F}"/>
              </a:ext>
            </a:extLst>
          </p:cNvPr>
          <p:cNvSpPr/>
          <p:nvPr/>
        </p:nvSpPr>
        <p:spPr>
          <a:xfrm>
            <a:off x="538248" y="2690560"/>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User space</a:t>
            </a:r>
            <a:endParaRPr lang="zh-CN" altLang="en-US" sz="2400" b="0" dirty="0">
              <a:latin typeface="+mn-lt"/>
              <a:cs typeface="Arial" panose="020B0604020202020204" pitchFamily="34" charset="0"/>
            </a:endParaRPr>
          </a:p>
        </p:txBody>
      </p:sp>
      <p:sp>
        <p:nvSpPr>
          <p:cNvPr id="14" name="矩形 13">
            <a:extLst>
              <a:ext uri="{FF2B5EF4-FFF2-40B4-BE49-F238E27FC236}">
                <a16:creationId xmlns:a16="http://schemas.microsoft.com/office/drawing/2014/main" id="{83C14867-B92D-4074-A9AC-D6ACF1A9AF11}"/>
              </a:ext>
            </a:extLst>
          </p:cNvPr>
          <p:cNvSpPr/>
          <p:nvPr/>
        </p:nvSpPr>
        <p:spPr>
          <a:xfrm>
            <a:off x="516143" y="4221088"/>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Kernel space</a:t>
            </a:r>
            <a:endParaRPr lang="zh-CN" altLang="en-US" sz="2400" b="0" dirty="0">
              <a:latin typeface="+mn-lt"/>
              <a:cs typeface="Arial" panose="020B0604020202020204" pitchFamily="34" charset="0"/>
            </a:endParaRPr>
          </a:p>
        </p:txBody>
      </p:sp>
      <p:sp>
        <p:nvSpPr>
          <p:cNvPr id="16" name="矩形 15">
            <a:extLst>
              <a:ext uri="{FF2B5EF4-FFF2-40B4-BE49-F238E27FC236}">
                <a16:creationId xmlns:a16="http://schemas.microsoft.com/office/drawing/2014/main" id="{E8450BD7-0E17-40EC-AF33-7B5F0F4EA890}"/>
              </a:ext>
            </a:extLst>
          </p:cNvPr>
          <p:cNvSpPr/>
          <p:nvPr/>
        </p:nvSpPr>
        <p:spPr>
          <a:xfrm>
            <a:off x="467544" y="5257879"/>
            <a:ext cx="2388689"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Hardware driver</a:t>
            </a:r>
            <a:endParaRPr lang="zh-CN" altLang="en-US" sz="2400" b="0" dirty="0">
              <a:latin typeface="+mn-lt"/>
              <a:cs typeface="Arial" panose="020B0604020202020204" pitchFamily="34" charset="0"/>
            </a:endParaRPr>
          </a:p>
        </p:txBody>
      </p:sp>
      <p:grpSp>
        <p:nvGrpSpPr>
          <p:cNvPr id="3" name="组合 2">
            <a:extLst>
              <a:ext uri="{FF2B5EF4-FFF2-40B4-BE49-F238E27FC236}">
                <a16:creationId xmlns:a16="http://schemas.microsoft.com/office/drawing/2014/main" id="{7D83D24D-FF16-4F5D-B54A-CDC2B29C897B}"/>
              </a:ext>
            </a:extLst>
          </p:cNvPr>
          <p:cNvGrpSpPr/>
          <p:nvPr/>
        </p:nvGrpSpPr>
        <p:grpSpPr>
          <a:xfrm>
            <a:off x="3131840" y="2159721"/>
            <a:ext cx="5760640" cy="640390"/>
            <a:chOff x="3131840" y="2159721"/>
            <a:chExt cx="7004330" cy="753624"/>
          </a:xfrm>
        </p:grpSpPr>
        <p:pic>
          <p:nvPicPr>
            <p:cNvPr id="133126" name="Picture 6" descr="Send Large Files and Videos Easily &amp; Securely | Box">
              <a:extLst>
                <a:ext uri="{FF2B5EF4-FFF2-40B4-BE49-F238E27FC236}">
                  <a16:creationId xmlns:a16="http://schemas.microsoft.com/office/drawing/2014/main" id="{E221BE3C-2B87-4803-8BE8-06C06CA65F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31840" y="2317184"/>
              <a:ext cx="596161" cy="596161"/>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4E767839-78C9-443A-B192-76F644E822B6}"/>
                </a:ext>
              </a:extLst>
            </p:cNvPr>
            <p:cNvSpPr/>
            <p:nvPr/>
          </p:nvSpPr>
          <p:spPr>
            <a:xfrm>
              <a:off x="3779912" y="2253199"/>
              <a:ext cx="1825122"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File transfer</a:t>
              </a:r>
              <a:endParaRPr lang="zh-CN" altLang="en-US" b="0" dirty="0">
                <a:latin typeface="+mn-lt"/>
                <a:cs typeface="Arial" panose="020B0604020202020204" pitchFamily="34" charset="0"/>
              </a:endParaRPr>
            </a:p>
          </p:txBody>
        </p:sp>
        <p:pic>
          <p:nvPicPr>
            <p:cNvPr id="133128" name="Picture 8" descr="WeChat on the App Store">
              <a:extLst>
                <a:ext uri="{FF2B5EF4-FFF2-40B4-BE49-F238E27FC236}">
                  <a16:creationId xmlns:a16="http://schemas.microsoft.com/office/drawing/2014/main" id="{E0857642-AF5A-4851-8A46-686A10E99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8104" y="2240473"/>
              <a:ext cx="596161" cy="596161"/>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D483B84E-90AF-4B9A-B90B-E66A8927A3E1}"/>
                </a:ext>
              </a:extLst>
            </p:cNvPr>
            <p:cNvSpPr/>
            <p:nvPr/>
          </p:nvSpPr>
          <p:spPr>
            <a:xfrm>
              <a:off x="6152626" y="2265644"/>
              <a:ext cx="867646"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Chat</a:t>
              </a:r>
              <a:endParaRPr lang="zh-CN" altLang="en-US" b="0" dirty="0">
                <a:latin typeface="+mn-lt"/>
                <a:cs typeface="Arial" panose="020B0604020202020204" pitchFamily="34" charset="0"/>
              </a:endParaRPr>
            </a:p>
          </p:txBody>
        </p:sp>
        <p:sp>
          <p:nvSpPr>
            <p:cNvPr id="13" name="矩形 12">
              <a:extLst>
                <a:ext uri="{FF2B5EF4-FFF2-40B4-BE49-F238E27FC236}">
                  <a16:creationId xmlns:a16="http://schemas.microsoft.com/office/drawing/2014/main" id="{0F892613-DA22-4936-83DB-C355B1730C8C}"/>
                </a:ext>
              </a:extLst>
            </p:cNvPr>
            <p:cNvSpPr/>
            <p:nvPr/>
          </p:nvSpPr>
          <p:spPr>
            <a:xfrm>
              <a:off x="7758130" y="2253199"/>
              <a:ext cx="2378040" cy="531224"/>
            </a:xfrm>
            <a:prstGeom prst="rect">
              <a:avLst/>
            </a:prstGeom>
          </p:spPr>
          <p:txBody>
            <a:bodyPr wrap="square">
              <a:spAutoFit/>
            </a:bodyPr>
            <a:lstStyle/>
            <a:p>
              <a:pPr>
                <a:lnSpc>
                  <a:spcPct val="150000"/>
                </a:lnSpc>
              </a:pPr>
              <a:r>
                <a:rPr lang="en-US" altLang="zh-CN" b="0" dirty="0">
                  <a:latin typeface="+mn-lt"/>
                  <a:cs typeface="Arial" panose="020B0604020202020204" pitchFamily="34" charset="0"/>
                </a:rPr>
                <a:t>Video steaming</a:t>
              </a:r>
              <a:endParaRPr lang="zh-CN" altLang="en-US" b="0" dirty="0">
                <a:latin typeface="+mn-lt"/>
                <a:cs typeface="Arial" panose="020B0604020202020204" pitchFamily="34" charset="0"/>
              </a:endParaRPr>
            </a:p>
          </p:txBody>
        </p:sp>
        <p:pic>
          <p:nvPicPr>
            <p:cNvPr id="133130" name="Picture 10" descr="iQIYI.com | LinkedIn">
              <a:extLst>
                <a:ext uri="{FF2B5EF4-FFF2-40B4-BE49-F238E27FC236}">
                  <a16:creationId xmlns:a16="http://schemas.microsoft.com/office/drawing/2014/main" id="{F1F843A2-6988-4C96-B759-0B940960A26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52903" y="2159721"/>
              <a:ext cx="664468" cy="66446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矩形 16">
            <a:extLst>
              <a:ext uri="{FF2B5EF4-FFF2-40B4-BE49-F238E27FC236}">
                <a16:creationId xmlns:a16="http://schemas.microsoft.com/office/drawing/2014/main" id="{BD47F5A1-85EE-4A6F-83F6-054E0DC99037}"/>
              </a:ext>
            </a:extLst>
          </p:cNvPr>
          <p:cNvSpPr/>
          <p:nvPr/>
        </p:nvSpPr>
        <p:spPr bwMode="auto">
          <a:xfrm>
            <a:off x="382918" y="4101774"/>
            <a:ext cx="8653578" cy="1054099"/>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22FECF42-5B4D-4F41-B420-673BB3BBEE90}"/>
                  </a:ext>
                </a:extLst>
              </p14:cNvPr>
              <p14:cNvContentPartPr/>
              <p14:nvPr/>
            </p14:nvContentPartPr>
            <p14:xfrm>
              <a:off x="518400" y="2507040"/>
              <a:ext cx="5745960" cy="2593080"/>
            </p14:xfrm>
          </p:contentPart>
        </mc:Choice>
        <mc:Fallback xmlns="">
          <p:pic>
            <p:nvPicPr>
              <p:cNvPr id="5" name="墨迹 4">
                <a:extLst>
                  <a:ext uri="{FF2B5EF4-FFF2-40B4-BE49-F238E27FC236}">
                    <a16:creationId xmlns:a16="http://schemas.microsoft.com/office/drawing/2014/main" id="{22FECF42-5B4D-4F41-B420-673BB3BBEE90}"/>
                  </a:ext>
                </a:extLst>
              </p:cNvPr>
              <p:cNvPicPr/>
              <p:nvPr/>
            </p:nvPicPr>
            <p:blipFill>
              <a:blip r:embed="rId9"/>
              <a:stretch>
                <a:fillRect/>
              </a:stretch>
            </p:blipFill>
            <p:spPr>
              <a:xfrm>
                <a:off x="509040" y="2497680"/>
                <a:ext cx="5764680" cy="2611800"/>
              </a:xfrm>
              <a:prstGeom prst="rect">
                <a:avLst/>
              </a:prstGeom>
            </p:spPr>
          </p:pic>
        </mc:Fallback>
      </mc:AlternateContent>
    </p:spTree>
    <p:extLst>
      <p:ext uri="{BB962C8B-B14F-4D97-AF65-F5344CB8AC3E}">
        <p14:creationId xmlns:p14="http://schemas.microsoft.com/office/powerpoint/2010/main" val="346422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Arial" panose="020B0604020202020204" pitchFamily="34" charset="0"/>
                <a:cs typeface="Arial" panose="020B0604020202020204" pitchFamily="34" charset="0"/>
              </a:rPr>
              <a:t>About this course</a:t>
            </a:r>
            <a:endParaRPr kumimoji="1" lang="zh-CN" altLang="en-US" sz="3600" dirty="0">
              <a:latin typeface="Arial" panose="020B0604020202020204" pitchFamily="34" charset="0"/>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3</a:t>
            </a:fld>
            <a:endParaRPr lang="en-US" altLang="zh-CN" dirty="0"/>
          </a:p>
        </p:txBody>
      </p:sp>
      <p:sp>
        <p:nvSpPr>
          <p:cNvPr id="5" name="Text Box 2">
            <a:extLst>
              <a:ext uri="{FF2B5EF4-FFF2-40B4-BE49-F238E27FC236}">
                <a16:creationId xmlns:a16="http://schemas.microsoft.com/office/drawing/2014/main" id="{4E3261E8-F3F9-4567-8AFB-751EE59D8D0B}"/>
              </a:ext>
            </a:extLst>
          </p:cNvPr>
          <p:cNvSpPr txBox="1">
            <a:spLocks noChangeArrowheads="1"/>
          </p:cNvSpPr>
          <p:nvPr/>
        </p:nvSpPr>
        <p:spPr bwMode="auto">
          <a:xfrm>
            <a:off x="179512" y="1213694"/>
            <a:ext cx="8686800" cy="5257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760" tIns="50760" rIns="132120" bIns="50760"/>
          <a:lstStyle>
            <a:lvl1pPr marL="433388" indent="-339725">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1pPr>
            <a:lvl2pPr marL="779463" indent="-282575">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2pPr>
            <a:lvl3pPr>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3pPr>
            <a:lvl4pPr>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4pPr>
            <a:lvl5pPr>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433388" algn="l"/>
                <a:tab pos="890588" algn="l"/>
                <a:tab pos="1347788" algn="l"/>
                <a:tab pos="1804988" algn="l"/>
                <a:tab pos="2262188" algn="l"/>
                <a:tab pos="2719388" algn="l"/>
                <a:tab pos="3176588" algn="l"/>
                <a:tab pos="3633788" algn="l"/>
                <a:tab pos="4090988" algn="l"/>
                <a:tab pos="4548188" algn="l"/>
                <a:tab pos="5005388" algn="l"/>
                <a:tab pos="5462588" algn="l"/>
                <a:tab pos="5919788" algn="l"/>
                <a:tab pos="6376988" algn="l"/>
                <a:tab pos="6834188" algn="l"/>
                <a:tab pos="7291388" algn="l"/>
                <a:tab pos="7748588" algn="l"/>
                <a:tab pos="8205788" algn="l"/>
                <a:tab pos="8662988" algn="l"/>
                <a:tab pos="9120188" algn="l"/>
                <a:tab pos="9577388" algn="l"/>
              </a:tabLst>
              <a:defRPr sz="2400">
                <a:solidFill>
                  <a:srgbClr val="000000"/>
                </a:solidFill>
                <a:latin typeface="Arial" panose="020B0604020202020204" pitchFamily="34" charset="0"/>
                <a:ea typeface="Heiti SC Light" panose="02000000000000000000" pitchFamily="2" charset="-128"/>
              </a:defRPr>
            </a:lvl9pPr>
          </a:lstStyle>
          <a:p>
            <a:pPr marL="782638" lvl="1" eaLnBrk="1" hangingPunct="1">
              <a:lnSpc>
                <a:spcPct val="125000"/>
              </a:lnSpc>
              <a:spcBef>
                <a:spcPts val="600"/>
              </a:spcBef>
              <a:buSzPct val="100000"/>
              <a:defRPr/>
            </a:pPr>
            <a:endParaRPr lang="en-US" altLang="en-US" sz="3200" b="0" dirty="0">
              <a:solidFill>
                <a:srgbClr val="333399"/>
              </a:solidFill>
              <a:latin typeface="+mj-lt"/>
            </a:endParaRPr>
          </a:p>
          <a:p>
            <a:pPr marL="782638" lvl="1" eaLnBrk="1" hangingPunct="1">
              <a:lnSpc>
                <a:spcPct val="125000"/>
              </a:lnSpc>
              <a:spcBef>
                <a:spcPts val="600"/>
              </a:spcBef>
              <a:buSzPct val="100000"/>
              <a:defRPr/>
            </a:pPr>
            <a:r>
              <a:rPr lang="en-US" altLang="en-US" sz="2000" b="0" dirty="0">
                <a:solidFill>
                  <a:srgbClr val="333399"/>
                </a:solidFill>
                <a:latin typeface="+mj-lt"/>
              </a:rPr>
              <a:t>Questions to answer while preparing your presentation:</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What is the background of this paper?</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What problem are the authors solving? Why it is important?</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What is the main idea and what do you think of it? </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What was the </a:t>
            </a:r>
            <a:r>
              <a:rPr lang="en-US" altLang="en-US" sz="2000" b="0" i="1" dirty="0">
                <a:latin typeface="+mj-lt"/>
              </a:rPr>
              <a:t>status quo ante</a:t>
            </a:r>
            <a:r>
              <a:rPr lang="en-US" altLang="en-US" sz="2000" b="0" dirty="0">
                <a:latin typeface="+mj-lt"/>
              </a:rPr>
              <a:t> before this paper, and what is this paper’s contribution?</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What is the experiment setting of this paper, and what is the main results?</a:t>
            </a:r>
          </a:p>
          <a:p>
            <a:pPr lvl="1" eaLnBrk="1" hangingPunct="1">
              <a:lnSpc>
                <a:spcPct val="125000"/>
              </a:lnSpc>
              <a:spcBef>
                <a:spcPts val="600"/>
              </a:spcBef>
              <a:buClr>
                <a:srgbClr val="000000"/>
              </a:buClr>
              <a:buSzPct val="100000"/>
              <a:buFont typeface="Arial" panose="020B0604020202020204" pitchFamily="34" charset="0"/>
              <a:buChar char="–"/>
              <a:defRPr/>
            </a:pPr>
            <a:r>
              <a:rPr lang="en-US" altLang="en-US" sz="2000" b="0" dirty="0">
                <a:latin typeface="+mj-lt"/>
              </a:rPr>
              <a:t>Can you reproduce the paper? If not, what is the difficulties?</a:t>
            </a:r>
          </a:p>
        </p:txBody>
      </p:sp>
    </p:spTree>
    <p:extLst>
      <p:ext uri="{BB962C8B-B14F-4D97-AF65-F5344CB8AC3E}">
        <p14:creationId xmlns:p14="http://schemas.microsoft.com/office/powerpoint/2010/main" val="3177568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30</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1124988"/>
          </a:xfrm>
          <a:prstGeom prst="rect">
            <a:avLst/>
          </a:prstGeom>
        </p:spPr>
        <p:txBody>
          <a:bodyPr wrap="square">
            <a:spAutoFit/>
          </a:bodyPr>
          <a:lstStyle/>
          <a:p>
            <a:pPr>
              <a:lnSpc>
                <a:spcPct val="150000"/>
              </a:lnSpc>
            </a:pPr>
            <a:r>
              <a:rPr lang="en-US" altLang="zh-CN" sz="2400" b="0" dirty="0">
                <a:cs typeface="Arial" panose="020B0604020202020204" pitchFamily="34" charset="0"/>
              </a:rPr>
              <a:t>Talk to Your Heart-- Linux Kernel Module Programming</a:t>
            </a:r>
          </a:p>
          <a:p>
            <a:pPr>
              <a:lnSpc>
                <a:spcPct val="150000"/>
              </a:lnSpc>
            </a:pP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EB40E051-F672-4A83-9EB1-FCBD9FEAF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759" y="2452775"/>
            <a:ext cx="3581400" cy="359092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2D2C276B-D2C7-4A9B-8DA8-7560FBE84C8B}"/>
              </a:ext>
            </a:extLst>
          </p:cNvPr>
          <p:cNvSpPr/>
          <p:nvPr/>
        </p:nvSpPr>
        <p:spPr>
          <a:xfrm>
            <a:off x="389229" y="2475572"/>
            <a:ext cx="3761915" cy="389497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0" dirty="0"/>
              <a:t>Kernel is the core of the OS. </a:t>
            </a:r>
          </a:p>
          <a:p>
            <a:pPr marL="342900" indent="-342900">
              <a:lnSpc>
                <a:spcPct val="150000"/>
              </a:lnSpc>
              <a:buFont typeface="Arial" panose="020B0604020202020204" pitchFamily="34" charset="0"/>
              <a:buChar char="•"/>
            </a:pPr>
            <a:r>
              <a:rPr lang="en-US" altLang="zh-CN" sz="2400" b="0" dirty="0"/>
              <a:t>Software residing in memory that tells the CPU what to do.</a:t>
            </a:r>
            <a:endParaRPr lang="en-US" altLang="zh-CN" sz="2400" b="0" dirty="0">
              <a:cs typeface="Arial" panose="020B0604020202020204" pitchFamily="34" charset="0"/>
            </a:endParaRPr>
          </a:p>
          <a:p>
            <a:pPr marL="342900" indent="-342900">
              <a:lnSpc>
                <a:spcPct val="150000"/>
              </a:lnSpc>
              <a:buFont typeface="Arial" panose="020B0604020202020204" pitchFamily="34" charset="0"/>
              <a:buChar char="•"/>
            </a:pPr>
            <a:r>
              <a:rPr lang="en-US" altLang="zh-CN" sz="2400" b="0" dirty="0"/>
              <a:t>Unrestricted access to the hardware</a:t>
            </a:r>
            <a:endParaRPr lang="zh-CN" altLang="en-US" sz="2400" b="0" dirty="0">
              <a:cs typeface="Arial" panose="020B0604020202020204" pitchFamily="34" charset="0"/>
            </a:endParaRPr>
          </a:p>
        </p:txBody>
      </p:sp>
      <p:sp>
        <p:nvSpPr>
          <p:cNvPr id="5" name="矩形 4">
            <a:extLst>
              <a:ext uri="{FF2B5EF4-FFF2-40B4-BE49-F238E27FC236}">
                <a16:creationId xmlns:a16="http://schemas.microsoft.com/office/drawing/2014/main" id="{67FEF946-DE4E-48B1-96AB-C3DBC829C873}"/>
              </a:ext>
            </a:extLst>
          </p:cNvPr>
          <p:cNvSpPr/>
          <p:nvPr/>
        </p:nvSpPr>
        <p:spPr>
          <a:xfrm>
            <a:off x="4067459" y="6093296"/>
            <a:ext cx="4572000" cy="646331"/>
          </a:xfrm>
          <a:prstGeom prst="rect">
            <a:avLst/>
          </a:prstGeom>
        </p:spPr>
        <p:txBody>
          <a:bodyPr>
            <a:spAutoFit/>
          </a:bodyPr>
          <a:lstStyle/>
          <a:p>
            <a:r>
              <a:rPr lang="en-US" altLang="zh-CN" dirty="0">
                <a:hlinkClick r:id="rId5"/>
              </a:rPr>
              <a:t>https://github.com/torvalds/linux/tree/master/kernel</a:t>
            </a:r>
            <a:endParaRPr lang="zh-CN" altLang="en-US" dirty="0"/>
          </a:p>
        </p:txBody>
      </p:sp>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6724299-E563-41F1-BC0A-43338B516551}"/>
                  </a:ext>
                </a:extLst>
              </p14:cNvPr>
              <p14:cNvContentPartPr/>
              <p14:nvPr/>
            </p14:nvContentPartPr>
            <p14:xfrm>
              <a:off x="806760" y="2494440"/>
              <a:ext cx="8031600" cy="3947760"/>
            </p14:xfrm>
          </p:contentPart>
        </mc:Choice>
        <mc:Fallback xmlns="">
          <p:pic>
            <p:nvPicPr>
              <p:cNvPr id="7" name="墨迹 6">
                <a:extLst>
                  <a:ext uri="{FF2B5EF4-FFF2-40B4-BE49-F238E27FC236}">
                    <a16:creationId xmlns:a16="http://schemas.microsoft.com/office/drawing/2014/main" id="{D6724299-E563-41F1-BC0A-43338B516551}"/>
                  </a:ext>
                </a:extLst>
              </p:cNvPr>
              <p:cNvPicPr/>
              <p:nvPr/>
            </p:nvPicPr>
            <p:blipFill>
              <a:blip r:embed="rId7"/>
              <a:stretch>
                <a:fillRect/>
              </a:stretch>
            </p:blipFill>
            <p:spPr>
              <a:xfrm>
                <a:off x="797400" y="2485080"/>
                <a:ext cx="8050320" cy="3966480"/>
              </a:xfrm>
              <a:prstGeom prst="rect">
                <a:avLst/>
              </a:prstGeom>
            </p:spPr>
          </p:pic>
        </mc:Fallback>
      </mc:AlternateContent>
    </p:spTree>
    <p:extLst>
      <p:ext uri="{BB962C8B-B14F-4D97-AF65-F5344CB8AC3E}">
        <p14:creationId xmlns:p14="http://schemas.microsoft.com/office/powerpoint/2010/main" val="2413424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31</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4448975"/>
          </a:xfrm>
          <a:prstGeom prst="rect">
            <a:avLst/>
          </a:prstGeom>
        </p:spPr>
        <p:txBody>
          <a:bodyPr wrap="square">
            <a:spAutoFit/>
          </a:bodyPr>
          <a:lstStyle/>
          <a:p>
            <a:pPr>
              <a:lnSpc>
                <a:spcPct val="150000"/>
              </a:lnSpc>
            </a:pPr>
            <a:r>
              <a:rPr lang="en-US" altLang="zh-CN" sz="2400" b="0" dirty="0">
                <a:cs typeface="Arial" panose="020B0604020202020204" pitchFamily="34" charset="0"/>
              </a:rPr>
              <a:t>How to talk to your heart?</a:t>
            </a:r>
          </a:p>
          <a:p>
            <a:pPr>
              <a:lnSpc>
                <a:spcPct val="150000"/>
              </a:lnSpc>
            </a:pPr>
            <a:endParaRPr lang="en-US" altLang="zh-CN" sz="2400" b="0" dirty="0">
              <a:cs typeface="Arial" panose="020B0604020202020204" pitchFamily="34" charset="0"/>
            </a:endParaRPr>
          </a:p>
          <a:p>
            <a:pPr>
              <a:lnSpc>
                <a:spcPct val="150000"/>
              </a:lnSpc>
            </a:pPr>
            <a:r>
              <a:rPr lang="en-US" altLang="zh-CN" sz="2400" dirty="0"/>
              <a:t>Kernel Module </a:t>
            </a:r>
            <a:r>
              <a:rPr lang="en-US" altLang="zh-CN" sz="2400" b="0" dirty="0"/>
              <a:t>(loadable kernel module, LKM): a mechanism for adding code to, or removing code from, the Linux kernel at run time.</a:t>
            </a:r>
          </a:p>
          <a:p>
            <a:pPr>
              <a:lnSpc>
                <a:spcPct val="150000"/>
              </a:lnSpc>
            </a:pPr>
            <a:endParaRPr lang="en-US" altLang="zh-CN" sz="2400" b="0" dirty="0">
              <a:cs typeface="Arial" panose="020B0604020202020204" pitchFamily="34" charset="0"/>
            </a:endParaRPr>
          </a:p>
          <a:p>
            <a:pPr>
              <a:lnSpc>
                <a:spcPct val="150000"/>
              </a:lnSpc>
            </a:pPr>
            <a:r>
              <a:rPr lang="en-US" altLang="zh-CN" sz="2400" b="0" dirty="0">
                <a:cs typeface="Arial" panose="020B0604020202020204" pitchFamily="34" charset="0"/>
              </a:rPr>
              <a:t>A way to let users add functionalities into the kernel.</a:t>
            </a:r>
          </a:p>
          <a:p>
            <a:pPr>
              <a:lnSpc>
                <a:spcPct val="150000"/>
              </a:lnSpc>
            </a:pP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A5B2E0BB-00EF-43FC-93C0-5A1B9DE1479A}"/>
                  </a:ext>
                </a:extLst>
              </p14:cNvPr>
              <p14:cNvContentPartPr/>
              <p14:nvPr/>
            </p14:nvContentPartPr>
            <p14:xfrm>
              <a:off x="649080" y="2722320"/>
              <a:ext cx="6865920" cy="2899800"/>
            </p14:xfrm>
          </p:contentPart>
        </mc:Choice>
        <mc:Fallback xmlns="">
          <p:pic>
            <p:nvPicPr>
              <p:cNvPr id="3" name="墨迹 2">
                <a:extLst>
                  <a:ext uri="{FF2B5EF4-FFF2-40B4-BE49-F238E27FC236}">
                    <a16:creationId xmlns:a16="http://schemas.microsoft.com/office/drawing/2014/main" id="{A5B2E0BB-00EF-43FC-93C0-5A1B9DE1479A}"/>
                  </a:ext>
                </a:extLst>
              </p:cNvPr>
              <p:cNvPicPr/>
              <p:nvPr/>
            </p:nvPicPr>
            <p:blipFill>
              <a:blip r:embed="rId5"/>
              <a:stretch>
                <a:fillRect/>
              </a:stretch>
            </p:blipFill>
            <p:spPr>
              <a:xfrm>
                <a:off x="639720" y="2712960"/>
                <a:ext cx="6884640" cy="2918520"/>
              </a:xfrm>
              <a:prstGeom prst="rect">
                <a:avLst/>
              </a:prstGeom>
            </p:spPr>
          </p:pic>
        </mc:Fallback>
      </mc:AlternateContent>
    </p:spTree>
    <p:extLst>
      <p:ext uri="{BB962C8B-B14F-4D97-AF65-F5344CB8AC3E}">
        <p14:creationId xmlns:p14="http://schemas.microsoft.com/office/powerpoint/2010/main" val="14271864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32</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0372" y="1556792"/>
            <a:ext cx="7903255" cy="5710859"/>
          </a:xfrm>
          <a:prstGeom prst="rect">
            <a:avLst/>
          </a:prstGeom>
        </p:spPr>
        <p:txBody>
          <a:bodyPr wrap="square">
            <a:spAutoFit/>
          </a:bodyPr>
          <a:lstStyle/>
          <a:p>
            <a:pPr>
              <a:lnSpc>
                <a:spcPct val="150000"/>
              </a:lnSpc>
            </a:pPr>
            <a:r>
              <a:rPr lang="en-US" altLang="zh-CN" sz="2400" b="0" dirty="0">
                <a:cs typeface="Arial" panose="020B0604020202020204" pitchFamily="34" charset="0"/>
              </a:rPr>
              <a:t>Some basic operations of kernel module</a:t>
            </a:r>
          </a:p>
          <a:p>
            <a:pPr>
              <a:lnSpc>
                <a:spcPct val="150000"/>
              </a:lnSpc>
            </a:pPr>
            <a:r>
              <a:rPr lang="en-US" altLang="zh-CN" sz="2400" b="0" dirty="0">
                <a:cs typeface="Arial" panose="020B0604020202020204" pitchFamily="34" charset="0"/>
              </a:rPr>
              <a:t>Add a module to kernel</a:t>
            </a:r>
          </a:p>
          <a:p>
            <a:pPr>
              <a:lnSpc>
                <a:spcPct val="150000"/>
              </a:lnSpc>
            </a:pPr>
            <a:endParaRPr lang="en-US" altLang="zh-CN" sz="2400" b="0" dirty="0">
              <a:cs typeface="Arial" panose="020B0604020202020204" pitchFamily="34" charset="0"/>
            </a:endParaRPr>
          </a:p>
          <a:p>
            <a:pPr>
              <a:lnSpc>
                <a:spcPct val="150000"/>
              </a:lnSpc>
            </a:pPr>
            <a:endParaRPr lang="en-US" altLang="zh-CN" sz="2400" b="0" dirty="0">
              <a:cs typeface="Arial" panose="020B0604020202020204" pitchFamily="34" charset="0"/>
            </a:endParaRPr>
          </a:p>
          <a:p>
            <a:pPr>
              <a:lnSpc>
                <a:spcPct val="150000"/>
              </a:lnSpc>
            </a:pPr>
            <a:endParaRPr lang="en-US" altLang="zh-CN" sz="2400" b="0" dirty="0">
              <a:cs typeface="Arial" panose="020B0604020202020204" pitchFamily="34" charset="0"/>
            </a:endParaRPr>
          </a:p>
          <a:p>
            <a:pPr>
              <a:lnSpc>
                <a:spcPct val="150000"/>
              </a:lnSpc>
              <a:spcAft>
                <a:spcPts val="1200"/>
              </a:spcAft>
            </a:pPr>
            <a:r>
              <a:rPr lang="en-US" altLang="zh-CN" sz="2400" b="0" dirty="0">
                <a:cs typeface="Arial" panose="020B0604020202020204" pitchFamily="34" charset="0"/>
              </a:rPr>
              <a:t>Remove a kernel from module</a:t>
            </a:r>
          </a:p>
          <a:p>
            <a:pPr>
              <a:lnSpc>
                <a:spcPct val="150000"/>
              </a:lnSpc>
            </a:pPr>
            <a:r>
              <a:rPr lang="en-US" altLang="zh-CN" sz="2400" b="0" dirty="0">
                <a:cs typeface="Arial" panose="020B0604020202020204" pitchFamily="34" charset="0"/>
              </a:rPr>
              <a:t>Listening to the kernel</a:t>
            </a:r>
          </a:p>
          <a:p>
            <a:pPr>
              <a:lnSpc>
                <a:spcPct val="150000"/>
              </a:lnSpc>
            </a:pPr>
            <a:endParaRPr lang="en-US" altLang="zh-CN" sz="2400" b="0" dirty="0">
              <a:cs typeface="Arial" panose="020B0604020202020204" pitchFamily="34" charset="0"/>
            </a:endParaRPr>
          </a:p>
          <a:p>
            <a:pPr>
              <a:lnSpc>
                <a:spcPct val="150000"/>
              </a:lnSpc>
            </a:pPr>
            <a:endParaRPr lang="en-US" altLang="zh-CN" sz="2400" b="0" dirty="0">
              <a:cs typeface="Arial" panose="020B0604020202020204" pitchFamily="34" charset="0"/>
            </a:endParaRPr>
          </a:p>
          <a:p>
            <a:pPr>
              <a:lnSpc>
                <a:spcPct val="150000"/>
              </a:lnSpc>
            </a:pPr>
            <a:endParaRPr lang="en-US" altLang="zh-CN"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509E1989-8C2A-4D47-85AE-681E2EEC7D40}"/>
              </a:ext>
            </a:extLst>
          </p:cNvPr>
          <p:cNvPicPr>
            <a:picLocks noChangeAspect="1"/>
          </p:cNvPicPr>
          <p:nvPr/>
        </p:nvPicPr>
        <p:blipFill>
          <a:blip r:embed="rId4"/>
          <a:stretch>
            <a:fillRect/>
          </a:stretch>
        </p:blipFill>
        <p:spPr>
          <a:xfrm>
            <a:off x="641114" y="2721326"/>
            <a:ext cx="5205451" cy="1633549"/>
          </a:xfrm>
          <a:prstGeom prst="rect">
            <a:avLst/>
          </a:prstGeom>
        </p:spPr>
      </p:pic>
      <p:pic>
        <p:nvPicPr>
          <p:cNvPr id="5" name="图片 4">
            <a:extLst>
              <a:ext uri="{FF2B5EF4-FFF2-40B4-BE49-F238E27FC236}">
                <a16:creationId xmlns:a16="http://schemas.microsoft.com/office/drawing/2014/main" id="{66233536-CD68-4405-9840-123DBF15D6FB}"/>
              </a:ext>
            </a:extLst>
          </p:cNvPr>
          <p:cNvPicPr>
            <a:picLocks noChangeAspect="1"/>
          </p:cNvPicPr>
          <p:nvPr/>
        </p:nvPicPr>
        <p:blipFill>
          <a:blip r:embed="rId5"/>
          <a:stretch>
            <a:fillRect/>
          </a:stretch>
        </p:blipFill>
        <p:spPr>
          <a:xfrm>
            <a:off x="667369" y="4857152"/>
            <a:ext cx="5295939" cy="300040"/>
          </a:xfrm>
          <a:prstGeom prst="rect">
            <a:avLst/>
          </a:prstGeom>
        </p:spPr>
      </p:pic>
      <p:pic>
        <p:nvPicPr>
          <p:cNvPr id="7" name="图片 6">
            <a:extLst>
              <a:ext uri="{FF2B5EF4-FFF2-40B4-BE49-F238E27FC236}">
                <a16:creationId xmlns:a16="http://schemas.microsoft.com/office/drawing/2014/main" id="{456A974A-C52E-4439-A65E-B70ACA448A9A}"/>
              </a:ext>
            </a:extLst>
          </p:cNvPr>
          <p:cNvPicPr>
            <a:picLocks noChangeAspect="1"/>
          </p:cNvPicPr>
          <p:nvPr/>
        </p:nvPicPr>
        <p:blipFill>
          <a:blip r:embed="rId6"/>
          <a:stretch>
            <a:fillRect/>
          </a:stretch>
        </p:blipFill>
        <p:spPr>
          <a:xfrm>
            <a:off x="679067" y="5595808"/>
            <a:ext cx="6081757" cy="909644"/>
          </a:xfrm>
          <a:prstGeom prst="rect">
            <a:avLst/>
          </a:prstGeom>
        </p:spPr>
      </p:pic>
    </p:spTree>
    <p:extLst>
      <p:ext uri="{BB962C8B-B14F-4D97-AF65-F5344CB8AC3E}">
        <p14:creationId xmlns:p14="http://schemas.microsoft.com/office/powerpoint/2010/main" val="2260106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33</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5796136" y="116632"/>
            <a:ext cx="2880320" cy="1124988"/>
          </a:xfrm>
          <a:prstGeom prst="rect">
            <a:avLst/>
          </a:prstGeom>
        </p:spPr>
        <p:txBody>
          <a:bodyPr wrap="square">
            <a:spAutoFit/>
          </a:bodyPr>
          <a:lstStyle/>
          <a:p>
            <a:pPr>
              <a:lnSpc>
                <a:spcPct val="150000"/>
              </a:lnSpc>
            </a:pPr>
            <a:r>
              <a:rPr lang="en-US" altLang="zh-CN" sz="2400" b="0" dirty="0">
                <a:cs typeface="Arial" panose="020B0604020202020204" pitchFamily="34" charset="0"/>
              </a:rPr>
              <a:t>A kernel </a:t>
            </a:r>
            <a:r>
              <a:rPr lang="en-US" altLang="zh-CN" sz="2400" b="0" dirty="0" err="1">
                <a:cs typeface="Arial" panose="020B0604020202020204" pitchFamily="34" charset="0"/>
              </a:rPr>
              <a:t>helloworld</a:t>
            </a:r>
            <a:r>
              <a:rPr lang="en-US" altLang="zh-CN" sz="2400" b="0" dirty="0">
                <a:cs typeface="Arial" panose="020B0604020202020204" pitchFamily="34" charset="0"/>
              </a:rPr>
              <a:t> example</a:t>
            </a:r>
            <a:endParaRPr lang="zh-CN" altLang="en-US" sz="2400" b="0" dirty="0">
              <a:cs typeface="Arial" panose="020B0604020202020204" pitchFamily="34" charset="0"/>
            </a:endParaRPr>
          </a:p>
        </p:txBody>
      </p:sp>
      <p:pic>
        <p:nvPicPr>
          <p:cNvPr id="3" name="图片 2">
            <a:extLst>
              <a:ext uri="{FF2B5EF4-FFF2-40B4-BE49-F238E27FC236}">
                <a16:creationId xmlns:a16="http://schemas.microsoft.com/office/drawing/2014/main" id="{6913C078-1386-4E22-AFA6-BD94CB10E792}"/>
              </a:ext>
            </a:extLst>
          </p:cNvPr>
          <p:cNvPicPr>
            <a:picLocks noChangeAspect="1"/>
          </p:cNvPicPr>
          <p:nvPr/>
        </p:nvPicPr>
        <p:blipFill>
          <a:blip r:embed="rId3"/>
          <a:stretch>
            <a:fillRect/>
          </a:stretch>
        </p:blipFill>
        <p:spPr>
          <a:xfrm>
            <a:off x="0" y="476672"/>
            <a:ext cx="5767353" cy="5527803"/>
          </a:xfrm>
          <a:prstGeom prst="rect">
            <a:avLst/>
          </a:prstGeom>
        </p:spPr>
      </p:pic>
      <p:sp>
        <p:nvSpPr>
          <p:cNvPr id="8" name="矩形 7">
            <a:extLst>
              <a:ext uri="{FF2B5EF4-FFF2-40B4-BE49-F238E27FC236}">
                <a16:creationId xmlns:a16="http://schemas.microsoft.com/office/drawing/2014/main" id="{BD589DE7-6D5C-4E05-80BD-C46D6329659E}"/>
              </a:ext>
            </a:extLst>
          </p:cNvPr>
          <p:cNvSpPr/>
          <p:nvPr/>
        </p:nvSpPr>
        <p:spPr>
          <a:xfrm>
            <a:off x="5797014" y="1196752"/>
            <a:ext cx="3150136" cy="5437386"/>
          </a:xfrm>
          <a:prstGeom prst="rect">
            <a:avLst/>
          </a:prstGeom>
        </p:spPr>
        <p:txBody>
          <a:bodyPr wrap="square">
            <a:spAutoFit/>
          </a:bodyPr>
          <a:lstStyle/>
          <a:p>
            <a:pPr>
              <a:lnSpc>
                <a:spcPct val="150000"/>
              </a:lnSpc>
            </a:pPr>
            <a:r>
              <a:rPr lang="en-US" altLang="zh-CN" b="0" dirty="0">
                <a:cs typeface="Arial" panose="020B0604020202020204" pitchFamily="34" charset="0"/>
              </a:rPr>
              <a:t>Something you must know about kernel programming</a:t>
            </a:r>
          </a:p>
          <a:p>
            <a:pPr marL="457200" indent="-457200">
              <a:lnSpc>
                <a:spcPct val="150000"/>
              </a:lnSpc>
              <a:buAutoNum type="arabicPeriod"/>
            </a:pPr>
            <a:r>
              <a:rPr lang="en-US" altLang="zh-CN" b="0" dirty="0">
                <a:cs typeface="Arial" panose="020B0604020202020204" pitchFamily="34" charset="0"/>
              </a:rPr>
              <a:t>It does not execute sequentially</a:t>
            </a:r>
          </a:p>
          <a:p>
            <a:pPr marL="457200" indent="-457200">
              <a:lnSpc>
                <a:spcPct val="150000"/>
              </a:lnSpc>
              <a:buAutoNum type="arabicPeriod"/>
            </a:pPr>
            <a:r>
              <a:rPr lang="en-US" altLang="zh-CN" b="0" dirty="0">
                <a:cs typeface="Arial" panose="020B0604020202020204" pitchFamily="34" charset="0"/>
              </a:rPr>
              <a:t>It does not have automatic cleanup</a:t>
            </a:r>
          </a:p>
          <a:p>
            <a:pPr marL="457200" indent="-457200">
              <a:lnSpc>
                <a:spcPct val="150000"/>
              </a:lnSpc>
              <a:buAutoNum type="arabicPeriod"/>
            </a:pPr>
            <a:r>
              <a:rPr lang="en-US" altLang="zh-CN" b="0" dirty="0">
                <a:cs typeface="Arial" panose="020B0604020202020204" pitchFamily="34" charset="0"/>
              </a:rPr>
              <a:t>It does not have </a:t>
            </a:r>
            <a:r>
              <a:rPr lang="en-US" altLang="zh-CN" b="0" dirty="0" err="1">
                <a:cs typeface="Arial" panose="020B0604020202020204" pitchFamily="34" charset="0"/>
              </a:rPr>
              <a:t>printf</a:t>
            </a:r>
            <a:r>
              <a:rPr lang="en-US" altLang="zh-CN" b="0" dirty="0">
                <a:cs typeface="Arial" panose="020B0604020202020204" pitchFamily="34" charset="0"/>
              </a:rPr>
              <a:t>() functions </a:t>
            </a:r>
          </a:p>
          <a:p>
            <a:pPr marL="457200" indent="-457200">
              <a:lnSpc>
                <a:spcPct val="150000"/>
              </a:lnSpc>
              <a:buAutoNum type="arabicPeriod"/>
            </a:pPr>
            <a:r>
              <a:rPr lang="en-US" altLang="zh-CN" b="0" dirty="0">
                <a:cs typeface="Arial" panose="020B0604020202020204" pitchFamily="34" charset="0"/>
              </a:rPr>
              <a:t>a higher level of execution privilege </a:t>
            </a:r>
          </a:p>
          <a:p>
            <a:pPr marL="457200" indent="-457200">
              <a:lnSpc>
                <a:spcPct val="150000"/>
              </a:lnSpc>
              <a:buAutoNum type="arabicPeriod"/>
            </a:pPr>
            <a:r>
              <a:rPr lang="en-US" altLang="zh-CN" b="0" dirty="0">
                <a:cs typeface="Arial" panose="020B0604020202020204" pitchFamily="34" charset="0"/>
              </a:rPr>
              <a:t>Compile your source file using </a:t>
            </a:r>
            <a:r>
              <a:rPr lang="en-US" altLang="zh-CN" b="0" dirty="0" err="1">
                <a:cs typeface="Arial" panose="020B0604020202020204" pitchFamily="34" charset="0"/>
              </a:rPr>
              <a:t>Makefile</a:t>
            </a:r>
            <a:endParaRPr lang="en-US" altLang="zh-CN" b="0" dirty="0">
              <a:cs typeface="Arial" panose="020B0604020202020204" pitchFamily="34" charset="0"/>
            </a:endParaRPr>
          </a:p>
          <a:p>
            <a:pPr marL="457200" indent="-457200">
              <a:lnSpc>
                <a:spcPct val="150000"/>
              </a:lnSpc>
              <a:buAutoNum type="arabicPeriod"/>
            </a:pPr>
            <a:endParaRPr lang="en-US" altLang="zh-CN" b="0" dirty="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92A93F0-3E29-4252-8DAA-6CE7C8BC8854}"/>
                  </a:ext>
                </a:extLst>
              </p14:cNvPr>
              <p14:cNvContentPartPr/>
              <p14:nvPr/>
            </p14:nvContentPartPr>
            <p14:xfrm>
              <a:off x="37080" y="671400"/>
              <a:ext cx="8512920" cy="5502960"/>
            </p14:xfrm>
          </p:contentPart>
        </mc:Choice>
        <mc:Fallback xmlns="">
          <p:pic>
            <p:nvPicPr>
              <p:cNvPr id="2" name="墨迹 1">
                <a:extLst>
                  <a:ext uri="{FF2B5EF4-FFF2-40B4-BE49-F238E27FC236}">
                    <a16:creationId xmlns:a16="http://schemas.microsoft.com/office/drawing/2014/main" id="{C92A93F0-3E29-4252-8DAA-6CE7C8BC8854}"/>
                  </a:ext>
                </a:extLst>
              </p:cNvPr>
              <p:cNvPicPr/>
              <p:nvPr/>
            </p:nvPicPr>
            <p:blipFill>
              <a:blip r:embed="rId5"/>
              <a:stretch>
                <a:fillRect/>
              </a:stretch>
            </p:blipFill>
            <p:spPr>
              <a:xfrm>
                <a:off x="27720" y="662040"/>
                <a:ext cx="8531640" cy="5521680"/>
              </a:xfrm>
              <a:prstGeom prst="rect">
                <a:avLst/>
              </a:prstGeom>
            </p:spPr>
          </p:pic>
        </mc:Fallback>
      </mc:AlternateContent>
    </p:spTree>
    <p:extLst>
      <p:ext uri="{BB962C8B-B14F-4D97-AF65-F5344CB8AC3E}">
        <p14:creationId xmlns:p14="http://schemas.microsoft.com/office/powerpoint/2010/main" val="3666906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34</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1678986"/>
          </a:xfrm>
          <a:prstGeom prst="rect">
            <a:avLst/>
          </a:prstGeom>
        </p:spPr>
        <p:txBody>
          <a:bodyPr wrap="square">
            <a:spAutoFit/>
          </a:bodyPr>
          <a:lstStyle/>
          <a:p>
            <a:pPr>
              <a:lnSpc>
                <a:spcPct val="150000"/>
              </a:lnSpc>
            </a:pPr>
            <a:r>
              <a:rPr lang="en-US" altLang="zh-CN" sz="2400" b="0" dirty="0">
                <a:cs typeface="Arial" panose="020B0604020202020204" pitchFamily="34" charset="0"/>
              </a:rPr>
              <a:t>How to process packets in the kernel?</a:t>
            </a:r>
          </a:p>
          <a:p>
            <a:pPr marL="457200" indent="-457200">
              <a:lnSpc>
                <a:spcPct val="150000"/>
              </a:lnSpc>
              <a:buAutoNum type="arabicPeriod"/>
            </a:pPr>
            <a:r>
              <a:rPr lang="en-US" altLang="zh-CN" sz="2400" b="0" dirty="0">
                <a:cs typeface="Arial" panose="020B0604020202020204" pitchFamily="34" charset="0"/>
              </a:rPr>
              <a:t>Linux </a:t>
            </a:r>
            <a:r>
              <a:rPr lang="en-US" altLang="zh-CN" sz="2400" b="0" dirty="0" err="1">
                <a:cs typeface="Arial" panose="020B0604020202020204" pitchFamily="34" charset="0"/>
              </a:rPr>
              <a:t>netfilter</a:t>
            </a:r>
            <a:r>
              <a:rPr lang="en-US" altLang="zh-CN" sz="2400" b="0" dirty="0">
                <a:cs typeface="Arial" panose="020B0604020202020204" pitchFamily="34" charset="0"/>
              </a:rPr>
              <a:t> framework</a:t>
            </a:r>
          </a:p>
          <a:p>
            <a:pPr marL="457200" indent="-457200">
              <a:lnSpc>
                <a:spcPct val="150000"/>
              </a:lnSpc>
              <a:buAutoNum type="arabicPeriod"/>
            </a:pPr>
            <a:r>
              <a:rPr lang="en-US" altLang="zh-CN" sz="2400" b="0" dirty="0">
                <a:cs typeface="Arial" panose="020B0604020202020204" pitchFamily="34" charset="0"/>
              </a:rPr>
              <a:t>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54AD398-2862-46BE-B87E-194D37CE9D49}"/>
              </a:ext>
            </a:extLst>
          </p:cNvPr>
          <p:cNvPicPr>
            <a:picLocks noChangeAspect="1"/>
          </p:cNvPicPr>
          <p:nvPr/>
        </p:nvPicPr>
        <p:blipFill>
          <a:blip r:embed="rId4"/>
          <a:stretch>
            <a:fillRect/>
          </a:stretch>
        </p:blipFill>
        <p:spPr>
          <a:xfrm>
            <a:off x="433518" y="3565015"/>
            <a:ext cx="8276963" cy="2520280"/>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99A3EED6-BC93-4DBC-9B73-EB8D033DD6B9}"/>
                  </a:ext>
                </a:extLst>
              </p14:cNvPr>
              <p14:cNvContentPartPr/>
              <p14:nvPr/>
            </p14:nvContentPartPr>
            <p14:xfrm>
              <a:off x="1316520" y="2793600"/>
              <a:ext cx="7106040" cy="3327480"/>
            </p14:xfrm>
          </p:contentPart>
        </mc:Choice>
        <mc:Fallback xmlns="">
          <p:pic>
            <p:nvPicPr>
              <p:cNvPr id="5" name="墨迹 4">
                <a:extLst>
                  <a:ext uri="{FF2B5EF4-FFF2-40B4-BE49-F238E27FC236}">
                    <a16:creationId xmlns:a16="http://schemas.microsoft.com/office/drawing/2014/main" id="{99A3EED6-BC93-4DBC-9B73-EB8D033DD6B9}"/>
                  </a:ext>
                </a:extLst>
              </p:cNvPr>
              <p:cNvPicPr/>
              <p:nvPr/>
            </p:nvPicPr>
            <p:blipFill>
              <a:blip r:embed="rId6"/>
              <a:stretch>
                <a:fillRect/>
              </a:stretch>
            </p:blipFill>
            <p:spPr>
              <a:xfrm>
                <a:off x="1307160" y="2784240"/>
                <a:ext cx="7124760" cy="3346200"/>
              </a:xfrm>
              <a:prstGeom prst="rect">
                <a:avLst/>
              </a:prstGeom>
            </p:spPr>
          </p:pic>
        </mc:Fallback>
      </mc:AlternateContent>
    </p:spTree>
    <p:extLst>
      <p:ext uri="{BB962C8B-B14F-4D97-AF65-F5344CB8AC3E}">
        <p14:creationId xmlns:p14="http://schemas.microsoft.com/office/powerpoint/2010/main" val="191156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35</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1678986"/>
          </a:xfrm>
          <a:prstGeom prst="rect">
            <a:avLst/>
          </a:prstGeom>
        </p:spPr>
        <p:txBody>
          <a:bodyPr wrap="square">
            <a:spAutoFit/>
          </a:bodyPr>
          <a:lstStyle/>
          <a:p>
            <a:pPr marL="457200" indent="-457200">
              <a:lnSpc>
                <a:spcPct val="150000"/>
              </a:lnSpc>
              <a:buAutoNum type="arabicPeriod"/>
            </a:pPr>
            <a:r>
              <a:rPr lang="en-US" altLang="zh-CN" sz="2400" b="0" dirty="0">
                <a:cs typeface="Arial" panose="020B0604020202020204" pitchFamily="34" charset="0"/>
              </a:rPr>
              <a:t>Linux </a:t>
            </a:r>
            <a:r>
              <a:rPr lang="en-US" altLang="zh-CN" sz="2400" b="0" dirty="0" err="1">
                <a:cs typeface="Arial" panose="020B0604020202020204" pitchFamily="34" charset="0"/>
              </a:rPr>
              <a:t>netfilter</a:t>
            </a:r>
            <a:r>
              <a:rPr lang="en-US" altLang="zh-CN" sz="2400" b="0" dirty="0">
                <a:cs typeface="Arial" panose="020B0604020202020204" pitchFamily="34" charset="0"/>
              </a:rPr>
              <a:t> framework</a:t>
            </a:r>
          </a:p>
          <a:p>
            <a:pPr marL="457200" indent="-457200">
              <a:lnSpc>
                <a:spcPct val="150000"/>
              </a:lnSpc>
              <a:buAutoNum type="arabicPeriod"/>
            </a:pPr>
            <a:endParaRPr lang="en-US" altLang="zh-CN" sz="2400" b="0" dirty="0">
              <a:cs typeface="Arial" panose="020B0604020202020204" pitchFamily="34" charset="0"/>
            </a:endParaRPr>
          </a:p>
          <a:p>
            <a:pPr>
              <a:lnSpc>
                <a:spcPct val="150000"/>
              </a:lnSpc>
            </a:pPr>
            <a:endParaRPr lang="en-US" altLang="zh-CN"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523B71CB-049E-48FD-B570-B80721E39294}"/>
              </a:ext>
            </a:extLst>
          </p:cNvPr>
          <p:cNvSpPr/>
          <p:nvPr/>
        </p:nvSpPr>
        <p:spPr>
          <a:xfrm>
            <a:off x="611993" y="4537749"/>
            <a:ext cx="7110536" cy="923330"/>
          </a:xfrm>
          <a:prstGeom prst="rect">
            <a:avLst/>
          </a:prstGeom>
        </p:spPr>
        <p:txBody>
          <a:bodyPr wrap="square">
            <a:spAutoFit/>
          </a:bodyPr>
          <a:lstStyle/>
          <a:p>
            <a:pPr>
              <a:buFont typeface="Arial" panose="020B0604020202020204" pitchFamily="34" charset="0"/>
              <a:buChar char="•"/>
            </a:pPr>
            <a:r>
              <a:rPr lang="en-US" altLang="zh-CN" b="0" dirty="0" err="1">
                <a:solidFill>
                  <a:srgbClr val="000000"/>
                </a:solidFill>
                <a:latin typeface="Helvetica Neue"/>
              </a:rPr>
              <a:t>netfilter</a:t>
            </a:r>
            <a:r>
              <a:rPr lang="en-US" altLang="zh-CN" b="0" dirty="0">
                <a:solidFill>
                  <a:srgbClr val="000000"/>
                </a:solidFill>
                <a:latin typeface="Helvetica Neue"/>
              </a:rPr>
              <a:t>: </a:t>
            </a:r>
            <a:r>
              <a:rPr lang="en-US" altLang="zh-CN" dirty="0">
                <a:solidFill>
                  <a:srgbClr val="CC0000"/>
                </a:solidFill>
                <a:latin typeface="Verdana" panose="020B0604030504040204" pitchFamily="34" charset="0"/>
                <a:hlinkClick r:id="rId4"/>
              </a:rPr>
              <a:t>http://www.netfilter.org/index.html</a:t>
            </a:r>
            <a:endParaRPr lang="en-US" altLang="zh-CN" b="0" dirty="0">
              <a:solidFill>
                <a:srgbClr val="000000"/>
              </a:solidFill>
              <a:latin typeface="Helvetica Neue"/>
            </a:endParaRPr>
          </a:p>
          <a:p>
            <a:pPr>
              <a:buFont typeface="Arial" panose="020B0604020202020204" pitchFamily="34" charset="0"/>
              <a:buChar char="•"/>
            </a:pPr>
            <a:r>
              <a:rPr lang="en-US" altLang="zh-CN" b="0" dirty="0">
                <a:solidFill>
                  <a:srgbClr val="000000"/>
                </a:solidFill>
                <a:latin typeface="Helvetica Neue"/>
              </a:rPr>
              <a:t>iptables: </a:t>
            </a:r>
            <a:r>
              <a:rPr lang="en-US" altLang="zh-CN" dirty="0">
                <a:solidFill>
                  <a:srgbClr val="CC0000"/>
                </a:solidFill>
                <a:latin typeface="Verdana" panose="020B0604030504040204" pitchFamily="34" charset="0"/>
                <a:hlinkClick r:id="rId5"/>
              </a:rPr>
              <a:t>http://www.netfilter.org/projects/iptables/index.html</a:t>
            </a:r>
            <a:endParaRPr lang="en-US" altLang="zh-CN" b="0" dirty="0">
              <a:solidFill>
                <a:srgbClr val="000000"/>
              </a:solidFill>
              <a:latin typeface="Helvetica Neue"/>
            </a:endParaRPr>
          </a:p>
        </p:txBody>
      </p:sp>
      <p:sp>
        <p:nvSpPr>
          <p:cNvPr id="5" name="矩形 4">
            <a:extLst>
              <a:ext uri="{FF2B5EF4-FFF2-40B4-BE49-F238E27FC236}">
                <a16:creationId xmlns:a16="http://schemas.microsoft.com/office/drawing/2014/main" id="{DAB26731-C386-466C-A7E4-3068BCFCF088}"/>
              </a:ext>
            </a:extLst>
          </p:cNvPr>
          <p:cNvSpPr/>
          <p:nvPr/>
        </p:nvSpPr>
        <p:spPr>
          <a:xfrm>
            <a:off x="614301" y="2514167"/>
            <a:ext cx="7689539" cy="1697901"/>
          </a:xfrm>
          <a:prstGeom prst="rect">
            <a:avLst/>
          </a:prstGeom>
        </p:spPr>
        <p:txBody>
          <a:bodyPr wrap="square">
            <a:spAutoFit/>
          </a:bodyPr>
          <a:lstStyle/>
          <a:p>
            <a:pPr>
              <a:lnSpc>
                <a:spcPct val="150000"/>
              </a:lnSpc>
            </a:pPr>
            <a:r>
              <a:rPr lang="en-US" altLang="zh-CN" dirty="0" err="1">
                <a:solidFill>
                  <a:srgbClr val="CC0000"/>
                </a:solidFill>
                <a:latin typeface="+mj-lt"/>
                <a:hlinkClick r:id="rId6"/>
              </a:rPr>
              <a:t>Netfilter</a:t>
            </a:r>
            <a:r>
              <a:rPr lang="en-US" altLang="zh-CN" b="0" dirty="0">
                <a:solidFill>
                  <a:srgbClr val="000000"/>
                </a:solidFill>
                <a:latin typeface="+mj-lt"/>
              </a:rPr>
              <a:t> is a framework inside the Linux kernel which offers flexibility for various networking-related operations to be implemented in form of customized handlers. </a:t>
            </a:r>
            <a:r>
              <a:rPr lang="en-US" altLang="zh-CN" b="0" dirty="0" err="1">
                <a:solidFill>
                  <a:srgbClr val="000000"/>
                </a:solidFill>
                <a:latin typeface="+mj-lt"/>
              </a:rPr>
              <a:t>Netfilter</a:t>
            </a:r>
            <a:r>
              <a:rPr lang="en-US" altLang="zh-CN" b="0" dirty="0">
                <a:solidFill>
                  <a:srgbClr val="000000"/>
                </a:solidFill>
                <a:latin typeface="+mj-lt"/>
              </a:rPr>
              <a:t> offers various options for packet filtering, network address translation, and port translation.</a:t>
            </a:r>
            <a:endParaRPr lang="zh-CN" altLang="en-US" dirty="0">
              <a:latin typeface="+mj-lt"/>
            </a:endParaRPr>
          </a:p>
        </p:txBody>
      </p:sp>
    </p:spTree>
    <p:extLst>
      <p:ext uri="{BB962C8B-B14F-4D97-AF65-F5344CB8AC3E}">
        <p14:creationId xmlns:p14="http://schemas.microsoft.com/office/powerpoint/2010/main" val="3010747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36</a:t>
            </a:fld>
            <a:endParaRPr lang="en-US" altLang="zh-CN">
              <a:latin typeface="+mj-lt"/>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0E59E5C5-7777-48E0-A025-DEC52D311D48}"/>
              </a:ext>
            </a:extLst>
          </p:cNvPr>
          <p:cNvPicPr>
            <a:picLocks noChangeAspect="1"/>
          </p:cNvPicPr>
          <p:nvPr/>
        </p:nvPicPr>
        <p:blipFill>
          <a:blip r:embed="rId4"/>
          <a:stretch>
            <a:fillRect/>
          </a:stretch>
        </p:blipFill>
        <p:spPr>
          <a:xfrm>
            <a:off x="-36512" y="1713238"/>
            <a:ext cx="9275653" cy="4093366"/>
          </a:xfrm>
          <a:prstGeom prst="rect">
            <a:avLst/>
          </a:prstGeom>
        </p:spPr>
      </p:pic>
      <p:sp>
        <p:nvSpPr>
          <p:cNvPr id="10" name="矩形 9">
            <a:extLst>
              <a:ext uri="{FF2B5EF4-FFF2-40B4-BE49-F238E27FC236}">
                <a16:creationId xmlns:a16="http://schemas.microsoft.com/office/drawing/2014/main" id="{A26A7898-A5C3-46C3-8DCB-1F538D2B7047}"/>
              </a:ext>
            </a:extLst>
          </p:cNvPr>
          <p:cNvSpPr/>
          <p:nvPr/>
        </p:nvSpPr>
        <p:spPr>
          <a:xfrm>
            <a:off x="176726" y="5784391"/>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5 hooks of </a:t>
            </a:r>
            <a:r>
              <a:rPr lang="en-US" altLang="zh-CN" sz="2400" b="0" dirty="0" err="1">
                <a:cs typeface="Arial" panose="020B0604020202020204" pitchFamily="34" charset="0"/>
              </a:rPr>
              <a:t>netfilter</a:t>
            </a:r>
            <a:endParaRPr lang="zh-CN" altLang="en-US" sz="2400" b="0" dirty="0">
              <a:cs typeface="Arial" panose="020B0604020202020204" pitchFamily="34" charset="0"/>
            </a:endParaRPr>
          </a:p>
        </p:txBody>
      </p:sp>
      <p:sp>
        <p:nvSpPr>
          <p:cNvPr id="11" name="矩形 10">
            <a:extLst>
              <a:ext uri="{FF2B5EF4-FFF2-40B4-BE49-F238E27FC236}">
                <a16:creationId xmlns:a16="http://schemas.microsoft.com/office/drawing/2014/main" id="{AEBA7D6C-9214-4935-B49E-4C13280DDFD9}"/>
              </a:ext>
            </a:extLst>
          </p:cNvPr>
          <p:cNvSpPr/>
          <p:nvPr/>
        </p:nvSpPr>
        <p:spPr bwMode="auto">
          <a:xfrm>
            <a:off x="1763688" y="5069274"/>
            <a:ext cx="720080" cy="33268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7" name="矩形 16">
            <a:extLst>
              <a:ext uri="{FF2B5EF4-FFF2-40B4-BE49-F238E27FC236}">
                <a16:creationId xmlns:a16="http://schemas.microsoft.com/office/drawing/2014/main" id="{6C50CBFF-7A19-4110-AB5B-7C44A8AB6036}"/>
              </a:ext>
            </a:extLst>
          </p:cNvPr>
          <p:cNvSpPr/>
          <p:nvPr/>
        </p:nvSpPr>
        <p:spPr bwMode="auto">
          <a:xfrm>
            <a:off x="3779912" y="4736593"/>
            <a:ext cx="720080" cy="33268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2" name="矩形 21">
            <a:extLst>
              <a:ext uri="{FF2B5EF4-FFF2-40B4-BE49-F238E27FC236}">
                <a16:creationId xmlns:a16="http://schemas.microsoft.com/office/drawing/2014/main" id="{A9079E6E-FB73-4C99-BBA1-AA98AE471086}"/>
              </a:ext>
            </a:extLst>
          </p:cNvPr>
          <p:cNvSpPr/>
          <p:nvPr/>
        </p:nvSpPr>
        <p:spPr bwMode="auto">
          <a:xfrm>
            <a:off x="4283968" y="5092766"/>
            <a:ext cx="720080" cy="33268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5" name="矩形 24">
            <a:extLst>
              <a:ext uri="{FF2B5EF4-FFF2-40B4-BE49-F238E27FC236}">
                <a16:creationId xmlns:a16="http://schemas.microsoft.com/office/drawing/2014/main" id="{DC730723-70EE-4AF9-8FF6-C6EB15D8A9F4}"/>
              </a:ext>
            </a:extLst>
          </p:cNvPr>
          <p:cNvSpPr/>
          <p:nvPr/>
        </p:nvSpPr>
        <p:spPr bwMode="auto">
          <a:xfrm>
            <a:off x="7634610" y="4736592"/>
            <a:ext cx="720080" cy="33268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26" name="矩形 25">
            <a:extLst>
              <a:ext uri="{FF2B5EF4-FFF2-40B4-BE49-F238E27FC236}">
                <a16:creationId xmlns:a16="http://schemas.microsoft.com/office/drawing/2014/main" id="{D1F62B7F-CCDF-4206-B44F-E5B673D3B35C}"/>
              </a:ext>
            </a:extLst>
          </p:cNvPr>
          <p:cNvSpPr/>
          <p:nvPr/>
        </p:nvSpPr>
        <p:spPr bwMode="auto">
          <a:xfrm>
            <a:off x="6804248" y="4736592"/>
            <a:ext cx="720080" cy="332681"/>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50EE52E9-5C01-43DA-9CA7-4460DF5D7395}"/>
                  </a:ext>
                </a:extLst>
              </p14:cNvPr>
              <p14:cNvContentPartPr/>
              <p14:nvPr/>
            </p14:nvContentPartPr>
            <p14:xfrm>
              <a:off x="1863000" y="5248440"/>
              <a:ext cx="6840" cy="73440"/>
            </p14:xfrm>
          </p:contentPart>
        </mc:Choice>
        <mc:Fallback xmlns="">
          <p:pic>
            <p:nvPicPr>
              <p:cNvPr id="3" name="墨迹 2">
                <a:extLst>
                  <a:ext uri="{FF2B5EF4-FFF2-40B4-BE49-F238E27FC236}">
                    <a16:creationId xmlns:a16="http://schemas.microsoft.com/office/drawing/2014/main" id="{50EE52E9-5C01-43DA-9CA7-4460DF5D7395}"/>
                  </a:ext>
                </a:extLst>
              </p:cNvPr>
              <p:cNvPicPr/>
              <p:nvPr/>
            </p:nvPicPr>
            <p:blipFill>
              <a:blip r:embed="rId6"/>
              <a:stretch>
                <a:fillRect/>
              </a:stretch>
            </p:blipFill>
            <p:spPr>
              <a:xfrm>
                <a:off x="1853640" y="5239080"/>
                <a:ext cx="25560" cy="92160"/>
              </a:xfrm>
              <a:prstGeom prst="rect">
                <a:avLst/>
              </a:prstGeom>
            </p:spPr>
          </p:pic>
        </mc:Fallback>
      </mc:AlternateContent>
    </p:spTree>
    <p:extLst>
      <p:ext uri="{BB962C8B-B14F-4D97-AF65-F5344CB8AC3E}">
        <p14:creationId xmlns:p14="http://schemas.microsoft.com/office/powerpoint/2010/main" val="2638800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979616" y="565964"/>
            <a:ext cx="2304256"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1. The hooks:</a:t>
            </a:r>
          </a:p>
        </p:txBody>
      </p:sp>
      <p:pic>
        <p:nvPicPr>
          <p:cNvPr id="7" name="图片 6">
            <a:extLst>
              <a:ext uri="{FF2B5EF4-FFF2-40B4-BE49-F238E27FC236}">
                <a16:creationId xmlns:a16="http://schemas.microsoft.com/office/drawing/2014/main" id="{44787A9F-0E77-480B-93DF-9405A40F3314}"/>
              </a:ext>
            </a:extLst>
          </p:cNvPr>
          <p:cNvPicPr>
            <a:picLocks noChangeAspect="1"/>
          </p:cNvPicPr>
          <p:nvPr/>
        </p:nvPicPr>
        <p:blipFill>
          <a:blip r:embed="rId3"/>
          <a:stretch>
            <a:fillRect/>
          </a:stretch>
        </p:blipFill>
        <p:spPr>
          <a:xfrm>
            <a:off x="135475" y="1180709"/>
            <a:ext cx="2890859" cy="1876439"/>
          </a:xfrm>
          <a:prstGeom prst="rect">
            <a:avLst/>
          </a:prstGeom>
        </p:spPr>
      </p:pic>
      <p:sp>
        <p:nvSpPr>
          <p:cNvPr id="9" name="矩形 8">
            <a:extLst>
              <a:ext uri="{FF2B5EF4-FFF2-40B4-BE49-F238E27FC236}">
                <a16:creationId xmlns:a16="http://schemas.microsoft.com/office/drawing/2014/main" id="{30E7D33A-1028-47FF-876B-08E056AB1CA8}"/>
              </a:ext>
            </a:extLst>
          </p:cNvPr>
          <p:cNvSpPr/>
          <p:nvPr/>
        </p:nvSpPr>
        <p:spPr>
          <a:xfrm>
            <a:off x="2411761" y="197530"/>
            <a:ext cx="6264696"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Register the hooks in the kernel module :</a:t>
            </a:r>
          </a:p>
        </p:txBody>
      </p:sp>
      <p:pic>
        <p:nvPicPr>
          <p:cNvPr id="8" name="图片 7">
            <a:extLst>
              <a:ext uri="{FF2B5EF4-FFF2-40B4-BE49-F238E27FC236}">
                <a16:creationId xmlns:a16="http://schemas.microsoft.com/office/drawing/2014/main" id="{008F5FF7-696B-45AD-A49D-198CAEB7BBE5}"/>
              </a:ext>
            </a:extLst>
          </p:cNvPr>
          <p:cNvPicPr>
            <a:picLocks noChangeAspect="1"/>
          </p:cNvPicPr>
          <p:nvPr/>
        </p:nvPicPr>
        <p:blipFill>
          <a:blip r:embed="rId4"/>
          <a:stretch>
            <a:fillRect/>
          </a:stretch>
        </p:blipFill>
        <p:spPr>
          <a:xfrm>
            <a:off x="3054339" y="975028"/>
            <a:ext cx="5410240" cy="1100146"/>
          </a:xfrm>
          <a:prstGeom prst="rect">
            <a:avLst/>
          </a:prstGeom>
        </p:spPr>
      </p:pic>
      <p:sp>
        <p:nvSpPr>
          <p:cNvPr id="11" name="矩形 10">
            <a:extLst>
              <a:ext uri="{FF2B5EF4-FFF2-40B4-BE49-F238E27FC236}">
                <a16:creationId xmlns:a16="http://schemas.microsoft.com/office/drawing/2014/main" id="{1F15484F-4BAD-4EA7-9C83-834C2DF43502}"/>
              </a:ext>
            </a:extLst>
          </p:cNvPr>
          <p:cNvSpPr/>
          <p:nvPr/>
        </p:nvSpPr>
        <p:spPr>
          <a:xfrm>
            <a:off x="4023127" y="2037332"/>
            <a:ext cx="482453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3. Define the hook operations:</a:t>
            </a:r>
          </a:p>
        </p:txBody>
      </p:sp>
      <p:pic>
        <p:nvPicPr>
          <p:cNvPr id="10" name="图片 9">
            <a:extLst>
              <a:ext uri="{FF2B5EF4-FFF2-40B4-BE49-F238E27FC236}">
                <a16:creationId xmlns:a16="http://schemas.microsoft.com/office/drawing/2014/main" id="{107418D4-605F-475C-B429-C29266B8DEC4}"/>
              </a:ext>
            </a:extLst>
          </p:cNvPr>
          <p:cNvPicPr>
            <a:picLocks noChangeAspect="1"/>
          </p:cNvPicPr>
          <p:nvPr/>
        </p:nvPicPr>
        <p:blipFill>
          <a:blip r:embed="rId5"/>
          <a:stretch>
            <a:fillRect/>
          </a:stretch>
        </p:blipFill>
        <p:spPr>
          <a:xfrm>
            <a:off x="4203571" y="2591335"/>
            <a:ext cx="4096791" cy="1654967"/>
          </a:xfrm>
          <a:prstGeom prst="rect">
            <a:avLst/>
          </a:prstGeom>
        </p:spPr>
      </p:pic>
      <p:sp>
        <p:nvSpPr>
          <p:cNvPr id="13" name="矩形 12">
            <a:extLst>
              <a:ext uri="{FF2B5EF4-FFF2-40B4-BE49-F238E27FC236}">
                <a16:creationId xmlns:a16="http://schemas.microsoft.com/office/drawing/2014/main" id="{73EBCC2B-7371-494D-A8FD-AAF5CCC086B4}"/>
              </a:ext>
            </a:extLst>
          </p:cNvPr>
          <p:cNvSpPr/>
          <p:nvPr/>
        </p:nvSpPr>
        <p:spPr>
          <a:xfrm>
            <a:off x="107504" y="3020511"/>
            <a:ext cx="4048481" cy="1124988"/>
          </a:xfrm>
          <a:prstGeom prst="rect">
            <a:avLst/>
          </a:prstGeom>
        </p:spPr>
        <p:txBody>
          <a:bodyPr wrap="square">
            <a:spAutoFit/>
          </a:bodyPr>
          <a:lstStyle/>
          <a:p>
            <a:pPr>
              <a:lnSpc>
                <a:spcPct val="150000"/>
              </a:lnSpc>
            </a:pPr>
            <a:r>
              <a:rPr lang="en-US" altLang="zh-CN" sz="2400" b="0" dirty="0">
                <a:cs typeface="Arial" panose="020B0604020202020204" pitchFamily="34" charset="0"/>
              </a:rPr>
              <a:t>4. Manipulates the packets using </a:t>
            </a:r>
            <a:r>
              <a:rPr lang="en-US" altLang="zh-CN" sz="2400" b="0" dirty="0" err="1">
                <a:cs typeface="Arial" panose="020B0604020202020204" pitchFamily="34" charset="0"/>
              </a:rPr>
              <a:t>skb</a:t>
            </a:r>
            <a:r>
              <a:rPr lang="en-US" altLang="zh-CN" sz="2400" b="0" dirty="0">
                <a:cs typeface="Arial" panose="020B0604020202020204" pitchFamily="34" charset="0"/>
              </a:rPr>
              <a:t>:</a:t>
            </a:r>
          </a:p>
        </p:txBody>
      </p:sp>
      <p:pic>
        <p:nvPicPr>
          <p:cNvPr id="12" name="图片 11">
            <a:extLst>
              <a:ext uri="{FF2B5EF4-FFF2-40B4-BE49-F238E27FC236}">
                <a16:creationId xmlns:a16="http://schemas.microsoft.com/office/drawing/2014/main" id="{3F6531A1-4E6A-4190-8BE2-6BB950F4936E}"/>
              </a:ext>
            </a:extLst>
          </p:cNvPr>
          <p:cNvPicPr>
            <a:picLocks noChangeAspect="1"/>
          </p:cNvPicPr>
          <p:nvPr/>
        </p:nvPicPr>
        <p:blipFill>
          <a:blip r:embed="rId6"/>
          <a:stretch>
            <a:fillRect/>
          </a:stretch>
        </p:blipFill>
        <p:spPr>
          <a:xfrm>
            <a:off x="196850" y="4293096"/>
            <a:ext cx="6386559" cy="2295542"/>
          </a:xfrm>
          <a:prstGeom prst="rect">
            <a:avLst/>
          </a:prstGeom>
        </p:spPr>
      </p:pic>
      <mc:AlternateContent xmlns:mc="http://schemas.openxmlformats.org/markup-compatibility/2006" xmlns:p14="http://schemas.microsoft.com/office/powerpoint/2010/main">
        <mc:Choice Requires="p14">
          <p:contentPart p14:bwMode="auto" r:id="rId7">
            <p14:nvContentPartPr>
              <p14:cNvPr id="2" name="墨迹 1">
                <a:extLst>
                  <a:ext uri="{FF2B5EF4-FFF2-40B4-BE49-F238E27FC236}">
                    <a16:creationId xmlns:a16="http://schemas.microsoft.com/office/drawing/2014/main" id="{5A83B426-D3AB-4471-8120-ADB20E6A0710}"/>
                  </a:ext>
                </a:extLst>
              </p14:cNvPr>
              <p14:cNvContentPartPr/>
              <p14:nvPr/>
            </p14:nvContentPartPr>
            <p14:xfrm>
              <a:off x="199080" y="1333440"/>
              <a:ext cx="6277680" cy="4863960"/>
            </p14:xfrm>
          </p:contentPart>
        </mc:Choice>
        <mc:Fallback xmlns="">
          <p:pic>
            <p:nvPicPr>
              <p:cNvPr id="2" name="墨迹 1">
                <a:extLst>
                  <a:ext uri="{FF2B5EF4-FFF2-40B4-BE49-F238E27FC236}">
                    <a16:creationId xmlns:a16="http://schemas.microsoft.com/office/drawing/2014/main" id="{5A83B426-D3AB-4471-8120-ADB20E6A0710}"/>
                  </a:ext>
                </a:extLst>
              </p:cNvPr>
              <p:cNvPicPr/>
              <p:nvPr/>
            </p:nvPicPr>
            <p:blipFill>
              <a:blip r:embed="rId8"/>
              <a:stretch>
                <a:fillRect/>
              </a:stretch>
            </p:blipFill>
            <p:spPr>
              <a:xfrm>
                <a:off x="189720" y="1324080"/>
                <a:ext cx="6296400" cy="4882680"/>
              </a:xfrm>
              <a:prstGeom prst="rect">
                <a:avLst/>
              </a:prstGeom>
            </p:spPr>
          </p:pic>
        </mc:Fallback>
      </mc:AlternateContent>
    </p:spTree>
    <p:extLst>
      <p:ext uri="{BB962C8B-B14F-4D97-AF65-F5344CB8AC3E}">
        <p14:creationId xmlns:p14="http://schemas.microsoft.com/office/powerpoint/2010/main" val="3558188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38</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DAB26731-C386-466C-A7E4-3068BCFCF088}"/>
              </a:ext>
            </a:extLst>
          </p:cNvPr>
          <p:cNvSpPr/>
          <p:nvPr/>
        </p:nvSpPr>
        <p:spPr>
          <a:xfrm>
            <a:off x="683568" y="2348880"/>
            <a:ext cx="7689539" cy="4190891"/>
          </a:xfrm>
          <a:prstGeom prst="rect">
            <a:avLst/>
          </a:prstGeom>
        </p:spPr>
        <p:txBody>
          <a:bodyPr wrap="square">
            <a:spAutoFit/>
          </a:bodyPr>
          <a:lstStyle/>
          <a:p>
            <a:pPr>
              <a:lnSpc>
                <a:spcPct val="150000"/>
              </a:lnSpc>
            </a:pPr>
            <a:r>
              <a:rPr lang="en-US" altLang="zh-CN" b="0" dirty="0">
                <a:cs typeface="Arial" panose="020B0604020202020204" pitchFamily="34" charset="0"/>
              </a:rPr>
              <a:t>Linux traffic control (TC)</a:t>
            </a:r>
            <a:r>
              <a:rPr lang="en-US" altLang="zh-CN" b="0" dirty="0">
                <a:solidFill>
                  <a:srgbClr val="000000"/>
                </a:solidFill>
                <a:latin typeface="Helvetica Neue"/>
              </a:rPr>
              <a:t> is a tool for </a:t>
            </a:r>
            <a:r>
              <a:rPr lang="en-US" altLang="zh-CN" b="0" dirty="0"/>
              <a:t>managing and manipulating the transmission of packets.</a:t>
            </a:r>
          </a:p>
          <a:p>
            <a:pPr>
              <a:lnSpc>
                <a:spcPct val="150000"/>
              </a:lnSpc>
            </a:pPr>
            <a:endParaRPr lang="en-US" altLang="zh-CN" b="0" dirty="0"/>
          </a:p>
          <a:p>
            <a:pPr>
              <a:lnSpc>
                <a:spcPct val="150000"/>
              </a:lnSpc>
            </a:pPr>
            <a:r>
              <a:rPr lang="en-US" altLang="zh-CN" dirty="0"/>
              <a:t>TC has a set of queuing systems and mechanisms by which packets are received and transmitted</a:t>
            </a:r>
          </a:p>
          <a:p>
            <a:pPr>
              <a:lnSpc>
                <a:spcPct val="150000"/>
              </a:lnSpc>
            </a:pPr>
            <a:endParaRPr lang="en-US" altLang="zh-CN" dirty="0"/>
          </a:p>
          <a:p>
            <a:pPr marL="285750" indent="-285750">
              <a:lnSpc>
                <a:spcPct val="150000"/>
              </a:lnSpc>
              <a:buFont typeface="Arial" panose="020B0604020202020204" pitchFamily="34" charset="0"/>
              <a:buChar char="•"/>
            </a:pPr>
            <a:r>
              <a:rPr lang="en-US" altLang="zh-CN" b="0" dirty="0"/>
              <a:t>Deciding </a:t>
            </a:r>
            <a:r>
              <a:rPr lang="en-US" altLang="zh-CN" dirty="0"/>
              <a:t>which (and whether) </a:t>
            </a:r>
            <a:r>
              <a:rPr lang="en-US" altLang="zh-CN" b="0" dirty="0"/>
              <a:t>packets to accept at </a:t>
            </a:r>
            <a:r>
              <a:rPr lang="en-US" altLang="zh-CN" dirty="0"/>
              <a:t>what rate </a:t>
            </a:r>
            <a:r>
              <a:rPr lang="en-US" altLang="zh-CN" b="0" dirty="0"/>
              <a:t>on the input of an interface </a:t>
            </a:r>
          </a:p>
          <a:p>
            <a:pPr marL="285750" indent="-285750">
              <a:lnSpc>
                <a:spcPct val="150000"/>
              </a:lnSpc>
              <a:buFont typeface="Arial" panose="020B0604020202020204" pitchFamily="34" charset="0"/>
              <a:buChar char="•"/>
            </a:pPr>
            <a:r>
              <a:rPr lang="en-US" altLang="zh-CN" b="0" dirty="0"/>
              <a:t>Determining </a:t>
            </a:r>
            <a:r>
              <a:rPr lang="en-US" altLang="zh-CN" dirty="0"/>
              <a:t>when</a:t>
            </a:r>
            <a:r>
              <a:rPr lang="en-US" altLang="zh-CN" b="0" dirty="0"/>
              <a:t> packets to transmit in </a:t>
            </a:r>
            <a:r>
              <a:rPr lang="en-US" altLang="zh-CN" dirty="0"/>
              <a:t>what order </a:t>
            </a:r>
            <a:r>
              <a:rPr lang="en-US" altLang="zh-CN" b="0" dirty="0"/>
              <a:t>at what rate on the output of an interface</a:t>
            </a:r>
            <a:endParaRPr lang="zh-CN" altLang="en-US" dirty="0"/>
          </a:p>
        </p:txBody>
      </p:sp>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B311EC4A-6EC5-479D-8D41-F9894D366788}"/>
                  </a:ext>
                </a:extLst>
              </p14:cNvPr>
              <p14:cNvContentPartPr/>
              <p14:nvPr/>
            </p14:nvContentPartPr>
            <p14:xfrm>
              <a:off x="619200" y="2292840"/>
              <a:ext cx="7327440" cy="4064400"/>
            </p14:xfrm>
          </p:contentPart>
        </mc:Choice>
        <mc:Fallback xmlns="">
          <p:pic>
            <p:nvPicPr>
              <p:cNvPr id="3" name="墨迹 2">
                <a:extLst>
                  <a:ext uri="{FF2B5EF4-FFF2-40B4-BE49-F238E27FC236}">
                    <a16:creationId xmlns:a16="http://schemas.microsoft.com/office/drawing/2014/main" id="{B311EC4A-6EC5-479D-8D41-F9894D366788}"/>
                  </a:ext>
                </a:extLst>
              </p:cNvPr>
              <p:cNvPicPr/>
              <p:nvPr/>
            </p:nvPicPr>
            <p:blipFill>
              <a:blip r:embed="rId5"/>
              <a:stretch>
                <a:fillRect/>
              </a:stretch>
            </p:blipFill>
            <p:spPr>
              <a:xfrm>
                <a:off x="609840" y="2283480"/>
                <a:ext cx="7346160" cy="4083120"/>
              </a:xfrm>
              <a:prstGeom prst="rect">
                <a:avLst/>
              </a:prstGeom>
            </p:spPr>
          </p:pic>
        </mc:Fallback>
      </mc:AlternateContent>
    </p:spTree>
    <p:extLst>
      <p:ext uri="{BB962C8B-B14F-4D97-AF65-F5344CB8AC3E}">
        <p14:creationId xmlns:p14="http://schemas.microsoft.com/office/powerpoint/2010/main" val="4263816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39</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03CDF770-AB3C-4628-8FB5-85922BBC058B}"/>
              </a:ext>
            </a:extLst>
          </p:cNvPr>
          <p:cNvPicPr>
            <a:picLocks noChangeAspect="1"/>
          </p:cNvPicPr>
          <p:nvPr/>
        </p:nvPicPr>
        <p:blipFill>
          <a:blip r:embed="rId4"/>
          <a:stretch>
            <a:fillRect/>
          </a:stretch>
        </p:blipFill>
        <p:spPr>
          <a:xfrm>
            <a:off x="1" y="2245664"/>
            <a:ext cx="9144000" cy="3657459"/>
          </a:xfrm>
          <a:prstGeom prst="rect">
            <a:avLst/>
          </a:prstGeom>
        </p:spPr>
      </p:pic>
      <p:sp>
        <p:nvSpPr>
          <p:cNvPr id="8" name="矩形 7">
            <a:extLst>
              <a:ext uri="{FF2B5EF4-FFF2-40B4-BE49-F238E27FC236}">
                <a16:creationId xmlns:a16="http://schemas.microsoft.com/office/drawing/2014/main" id="{D46A2266-9AD2-4F16-83F7-F8888CF5843B}"/>
              </a:ext>
            </a:extLst>
          </p:cNvPr>
          <p:cNvSpPr/>
          <p:nvPr/>
        </p:nvSpPr>
        <p:spPr>
          <a:xfrm>
            <a:off x="166532" y="5958143"/>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traffic control points.</a:t>
            </a:r>
            <a:endParaRPr lang="zh-CN" altLang="en-US" sz="2400" b="0" dirty="0">
              <a:cs typeface="Arial" panose="020B0604020202020204" pitchFamily="34" charset="0"/>
            </a:endParaRPr>
          </a:p>
        </p:txBody>
      </p:sp>
      <p:sp>
        <p:nvSpPr>
          <p:cNvPr id="10" name="矩形 9">
            <a:extLst>
              <a:ext uri="{FF2B5EF4-FFF2-40B4-BE49-F238E27FC236}">
                <a16:creationId xmlns:a16="http://schemas.microsoft.com/office/drawing/2014/main" id="{E0F62483-0D97-42CA-9156-3E91F4EFAF8D}"/>
              </a:ext>
            </a:extLst>
          </p:cNvPr>
          <p:cNvSpPr/>
          <p:nvPr/>
        </p:nvSpPr>
        <p:spPr bwMode="auto">
          <a:xfrm>
            <a:off x="601875" y="5229200"/>
            <a:ext cx="792088" cy="36004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1" name="矩形 10">
            <a:extLst>
              <a:ext uri="{FF2B5EF4-FFF2-40B4-BE49-F238E27FC236}">
                <a16:creationId xmlns:a16="http://schemas.microsoft.com/office/drawing/2014/main" id="{BC0C91ED-D907-4EFB-A669-0E46AA3E21F7}"/>
              </a:ext>
            </a:extLst>
          </p:cNvPr>
          <p:cNvSpPr/>
          <p:nvPr/>
        </p:nvSpPr>
        <p:spPr bwMode="auto">
          <a:xfrm>
            <a:off x="8052419" y="5229200"/>
            <a:ext cx="792088" cy="36004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89B3F1C7-01BD-4EC7-9DA0-13FF025CA57E}"/>
                  </a:ext>
                </a:extLst>
              </p14:cNvPr>
              <p14:cNvContentPartPr/>
              <p14:nvPr/>
            </p14:nvContentPartPr>
            <p14:xfrm>
              <a:off x="202320" y="5085360"/>
              <a:ext cx="1167120" cy="954720"/>
            </p14:xfrm>
          </p:contentPart>
        </mc:Choice>
        <mc:Fallback xmlns="">
          <p:pic>
            <p:nvPicPr>
              <p:cNvPr id="3" name="墨迹 2">
                <a:extLst>
                  <a:ext uri="{FF2B5EF4-FFF2-40B4-BE49-F238E27FC236}">
                    <a16:creationId xmlns:a16="http://schemas.microsoft.com/office/drawing/2014/main" id="{89B3F1C7-01BD-4EC7-9DA0-13FF025CA57E}"/>
                  </a:ext>
                </a:extLst>
              </p:cNvPr>
              <p:cNvPicPr/>
              <p:nvPr/>
            </p:nvPicPr>
            <p:blipFill>
              <a:blip r:embed="rId6"/>
              <a:stretch>
                <a:fillRect/>
              </a:stretch>
            </p:blipFill>
            <p:spPr>
              <a:xfrm>
                <a:off x="192960" y="5076000"/>
                <a:ext cx="1185840" cy="973440"/>
              </a:xfrm>
              <a:prstGeom prst="rect">
                <a:avLst/>
              </a:prstGeom>
            </p:spPr>
          </p:pic>
        </mc:Fallback>
      </mc:AlternateContent>
    </p:spTree>
    <p:extLst>
      <p:ext uri="{BB962C8B-B14F-4D97-AF65-F5344CB8AC3E}">
        <p14:creationId xmlns:p14="http://schemas.microsoft.com/office/powerpoint/2010/main" val="3155613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pPr>
                <a:defRPr/>
              </a:pPr>
              <a:t>4</a:t>
            </a:fld>
            <a:endParaRPr lang="en-US" altLang="zh-CN"/>
          </a:p>
        </p:txBody>
      </p:sp>
      <p:sp>
        <p:nvSpPr>
          <p:cNvPr id="6" name="Text Box 2">
            <a:extLst>
              <a:ext uri="{FF2B5EF4-FFF2-40B4-BE49-F238E27FC236}">
                <a16:creationId xmlns:a16="http://schemas.microsoft.com/office/drawing/2014/main" id="{0CC33AE2-9E88-44A6-BF1F-589331FC9D27}"/>
              </a:ext>
            </a:extLst>
          </p:cNvPr>
          <p:cNvSpPr txBox="1">
            <a:spLocks noChangeArrowheads="1"/>
          </p:cNvSpPr>
          <p:nvPr/>
        </p:nvSpPr>
        <p:spPr bwMode="auto">
          <a:xfrm>
            <a:off x="460348" y="2571230"/>
            <a:ext cx="8522185" cy="3672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760" tIns="50760" rIns="132120" bIns="50760"/>
          <a:lstStyle>
            <a:lvl1pPr marL="382588" indent="-339725">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1pPr>
            <a:lvl2pPr marL="728663" indent="-282575">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2pPr>
            <a:lvl3pPr>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3pPr>
            <a:lvl4pPr>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4pPr>
            <a:lvl5pPr>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382588" algn="l"/>
                <a:tab pos="839788" algn="l"/>
                <a:tab pos="1296988" algn="l"/>
                <a:tab pos="1754188" algn="l"/>
                <a:tab pos="2211388" algn="l"/>
                <a:tab pos="2668588" algn="l"/>
                <a:tab pos="3125788" algn="l"/>
                <a:tab pos="3582988" algn="l"/>
                <a:tab pos="4040188" algn="l"/>
                <a:tab pos="4497388" algn="l"/>
                <a:tab pos="4954588" algn="l"/>
                <a:tab pos="5411788" algn="l"/>
                <a:tab pos="5868988" algn="l"/>
                <a:tab pos="6326188" algn="l"/>
                <a:tab pos="6783388" algn="l"/>
                <a:tab pos="7240588" algn="l"/>
                <a:tab pos="7697788" algn="l"/>
                <a:tab pos="8154988" algn="l"/>
                <a:tab pos="8612188" algn="l"/>
                <a:tab pos="9069388" algn="l"/>
                <a:tab pos="9526588" algn="l"/>
              </a:tabLst>
              <a:defRPr sz="2400">
                <a:solidFill>
                  <a:schemeClr val="bg1"/>
                </a:solidFill>
                <a:latin typeface="Arial" panose="020B0604020202020204" pitchFamily="34" charset="0"/>
                <a:ea typeface="Heiti SC Light" pitchFamily="2" charset="-122"/>
              </a:defRPr>
            </a:lvl9pPr>
          </a:lstStyle>
          <a:p>
            <a:pPr marL="0" indent="0">
              <a:lnSpc>
                <a:spcPct val="125000"/>
              </a:lnSpc>
              <a:buClrTx/>
            </a:pPr>
            <a:endParaRPr lang="en-US" altLang="en-US" sz="4000" dirty="0">
              <a:solidFill>
                <a:schemeClr val="tx1"/>
              </a:solidFill>
              <a:latin typeface="+mj-lt"/>
              <a:ea typeface="宋体" charset="0"/>
            </a:endParaRPr>
          </a:p>
          <a:p>
            <a:pPr marL="0" indent="0">
              <a:lnSpc>
                <a:spcPct val="125000"/>
              </a:lnSpc>
              <a:buClrTx/>
            </a:pPr>
            <a:r>
              <a:rPr lang="en-US" altLang="en-US" sz="4000" dirty="0">
                <a:solidFill>
                  <a:schemeClr val="tx1"/>
                </a:solidFill>
                <a:latin typeface="+mj-lt"/>
                <a:ea typeface="宋体" charset="0"/>
              </a:rPr>
              <a:t>Topic 2:  Network programming</a:t>
            </a:r>
          </a:p>
        </p:txBody>
      </p:sp>
    </p:spTree>
    <p:extLst>
      <p:ext uri="{BB962C8B-B14F-4D97-AF65-F5344CB8AC3E}">
        <p14:creationId xmlns:p14="http://schemas.microsoft.com/office/powerpoint/2010/main" val="4084716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40</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48478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46A2266-9AD2-4F16-83F7-F8888CF5843B}"/>
              </a:ext>
            </a:extLst>
          </p:cNvPr>
          <p:cNvSpPr/>
          <p:nvPr/>
        </p:nvSpPr>
        <p:spPr>
          <a:xfrm>
            <a:off x="660718" y="2120456"/>
            <a:ext cx="7903255" cy="1124988"/>
          </a:xfrm>
          <a:prstGeom prst="rect">
            <a:avLst/>
          </a:prstGeom>
        </p:spPr>
        <p:txBody>
          <a:bodyPr wrap="square">
            <a:spAutoFit/>
          </a:bodyPr>
          <a:lstStyle/>
          <a:p>
            <a:pPr>
              <a:lnSpc>
                <a:spcPct val="150000"/>
              </a:lnSpc>
            </a:pPr>
            <a:r>
              <a:rPr lang="en-US" altLang="zh-CN" sz="2400" b="0" dirty="0">
                <a:cs typeface="Arial" panose="020B0604020202020204" pitchFamily="34" charset="0"/>
              </a:rPr>
              <a:t>Custom your own packet scheduler using </a:t>
            </a:r>
            <a:r>
              <a:rPr lang="en-US" altLang="zh-CN" sz="2400" b="0" dirty="0" err="1">
                <a:cs typeface="Arial" panose="020B0604020202020204" pitchFamily="34" charset="0"/>
              </a:rPr>
              <a:t>Qdisc</a:t>
            </a:r>
            <a:endParaRPr lang="en-US" altLang="zh-CN" sz="2400" b="0" dirty="0">
              <a:cs typeface="Arial" panose="020B0604020202020204" pitchFamily="34" charset="0"/>
            </a:endParaRPr>
          </a:p>
          <a:p>
            <a:pPr>
              <a:lnSpc>
                <a:spcPct val="150000"/>
              </a:lnSpc>
            </a:pPr>
            <a:r>
              <a:rPr lang="en-US" altLang="zh-CN" sz="2400" b="0" dirty="0"/>
              <a:t>Every output interface needs a scheduler of some kind</a:t>
            </a:r>
            <a:endParaRPr lang="zh-CN" altLang="en-US" sz="2400" b="0" dirty="0">
              <a:cs typeface="Arial" panose="020B0604020202020204" pitchFamily="34" charset="0"/>
            </a:endParaRPr>
          </a:p>
        </p:txBody>
      </p:sp>
      <p:pic>
        <p:nvPicPr>
          <p:cNvPr id="10242" name="Picture 2">
            <a:extLst>
              <a:ext uri="{FF2B5EF4-FFF2-40B4-BE49-F238E27FC236}">
                <a16:creationId xmlns:a16="http://schemas.microsoft.com/office/drawing/2014/main" id="{485A747F-2CAA-412A-BC85-6B243A07D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3358410"/>
            <a:ext cx="2915258" cy="296731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25022604-E08F-4ECD-A8F1-A4E667A1CF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624" y="3287597"/>
            <a:ext cx="2696344" cy="316980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40664148-F845-4030-95B6-065B3F022AA8}"/>
                  </a:ext>
                </a:extLst>
              </p14:cNvPr>
              <p14:cNvContentPartPr/>
              <p14:nvPr/>
            </p14:nvContentPartPr>
            <p14:xfrm>
              <a:off x="1083960" y="1787760"/>
              <a:ext cx="7244280" cy="2324520"/>
            </p14:xfrm>
          </p:contentPart>
        </mc:Choice>
        <mc:Fallback xmlns="">
          <p:pic>
            <p:nvPicPr>
              <p:cNvPr id="3" name="墨迹 2">
                <a:extLst>
                  <a:ext uri="{FF2B5EF4-FFF2-40B4-BE49-F238E27FC236}">
                    <a16:creationId xmlns:a16="http://schemas.microsoft.com/office/drawing/2014/main" id="{40664148-F845-4030-95B6-065B3F022AA8}"/>
                  </a:ext>
                </a:extLst>
              </p:cNvPr>
              <p:cNvPicPr/>
              <p:nvPr/>
            </p:nvPicPr>
            <p:blipFill>
              <a:blip r:embed="rId7"/>
              <a:stretch>
                <a:fillRect/>
              </a:stretch>
            </p:blipFill>
            <p:spPr>
              <a:xfrm>
                <a:off x="1074600" y="1778400"/>
                <a:ext cx="7263000" cy="2343240"/>
              </a:xfrm>
              <a:prstGeom prst="rect">
                <a:avLst/>
              </a:prstGeom>
            </p:spPr>
          </p:pic>
        </mc:Fallback>
      </mc:AlternateContent>
    </p:spTree>
    <p:extLst>
      <p:ext uri="{BB962C8B-B14F-4D97-AF65-F5344CB8AC3E}">
        <p14:creationId xmlns:p14="http://schemas.microsoft.com/office/powerpoint/2010/main" val="2008727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Review</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41</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444897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cs typeface="Arial" panose="020B0604020202020204" pitchFamily="34" charset="0"/>
              </a:rPr>
              <a:t>Network programming</a:t>
            </a:r>
          </a:p>
          <a:p>
            <a:pPr marL="800100" lvl="1" indent="-342900">
              <a:lnSpc>
                <a:spcPct val="150000"/>
              </a:lnSpc>
              <a:buFont typeface="Arial" panose="020B0604020202020204" pitchFamily="34" charset="0"/>
              <a:buChar char="•"/>
            </a:pPr>
            <a:r>
              <a:rPr lang="en-US" altLang="zh-CN" sz="2400" dirty="0" err="1">
                <a:cs typeface="Arial" panose="020B0604020202020204" pitchFamily="34" charset="0"/>
              </a:rPr>
              <a:t>Userspace</a:t>
            </a:r>
            <a:r>
              <a:rPr lang="en-US" altLang="zh-CN" sz="2400" dirty="0">
                <a:cs typeface="Arial" panose="020B0604020202020204" pitchFamily="34" charset="0"/>
              </a:rPr>
              <a:t> programming </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Sockets</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Concurrent servers</a:t>
            </a:r>
          </a:p>
          <a:p>
            <a:pPr marL="800100" lvl="1" indent="-342900">
              <a:lnSpc>
                <a:spcPct val="150000"/>
              </a:lnSpc>
              <a:buFont typeface="Arial" panose="020B0604020202020204" pitchFamily="34" charset="0"/>
              <a:buChar char="•"/>
            </a:pPr>
            <a:r>
              <a:rPr lang="en-US" altLang="zh-CN" sz="2400" dirty="0">
                <a:cs typeface="Arial" panose="020B0604020202020204" pitchFamily="34" charset="0"/>
              </a:rPr>
              <a:t>Kernel space programming</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Kernel module: how to write and insert a module</a:t>
            </a:r>
          </a:p>
          <a:p>
            <a:pPr marL="1257300" lvl="2" indent="-342900">
              <a:lnSpc>
                <a:spcPct val="150000"/>
              </a:lnSpc>
              <a:buFont typeface="Arial" panose="020B0604020202020204" pitchFamily="34" charset="0"/>
              <a:buChar char="•"/>
            </a:pPr>
            <a:r>
              <a:rPr lang="en-US" altLang="zh-CN" sz="2400" b="0" dirty="0" err="1">
                <a:cs typeface="Arial" panose="020B0604020202020204" pitchFamily="34" charset="0"/>
              </a:rPr>
              <a:t>Netfilter</a:t>
            </a:r>
            <a:r>
              <a:rPr lang="en-US" altLang="zh-CN" sz="2400" b="0" dirty="0">
                <a:cs typeface="Arial" panose="020B0604020202020204" pitchFamily="34" charset="0"/>
              </a:rPr>
              <a:t>: how to manage packets in the kernel</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Linux traffic control: how to customize </a:t>
            </a:r>
            <a:r>
              <a:rPr lang="en-US" altLang="zh-CN" sz="2400" b="0" dirty="0" err="1">
                <a:cs typeface="Arial" panose="020B0604020202020204" pitchFamily="34" charset="0"/>
              </a:rPr>
              <a:t>Qdisc</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8211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ctrTitle"/>
          </p:nvPr>
        </p:nvSpPr>
        <p:spPr>
          <a:xfrm>
            <a:off x="990600" y="1676400"/>
            <a:ext cx="8333928" cy="1462088"/>
          </a:xfrm>
        </p:spPr>
        <p:txBody>
          <a:bodyPr/>
          <a:lstStyle/>
          <a:p>
            <a:pPr eaLnBrk="1" hangingPunct="1">
              <a:defRPr/>
            </a:pPr>
            <a:r>
              <a:rPr lang="zh-CN" altLang="en-US" sz="6000" dirty="0"/>
              <a:t>数据中心网络</a:t>
            </a:r>
            <a:endParaRPr lang="zh-CN" altLang="en-US" sz="6000" b="1" dirty="0">
              <a:solidFill>
                <a:srgbClr val="FF0000"/>
              </a:solidFill>
              <a:latin typeface="Arial Black" panose="020B0A04020102020204" pitchFamily="34" charset="0"/>
            </a:endParaRPr>
          </a:p>
        </p:txBody>
      </p:sp>
      <p:sp>
        <p:nvSpPr>
          <p:cNvPr id="2" name="矩形 1"/>
          <p:cNvSpPr/>
          <p:nvPr/>
        </p:nvSpPr>
        <p:spPr>
          <a:xfrm>
            <a:off x="1008563" y="3327375"/>
            <a:ext cx="7855035" cy="461665"/>
          </a:xfrm>
          <a:prstGeom prst="rect">
            <a:avLst/>
          </a:prstGeom>
        </p:spPr>
        <p:txBody>
          <a:bodyPr wrap="none">
            <a:spAutoFit/>
          </a:bodyPr>
          <a:lstStyle/>
          <a:p>
            <a:r>
              <a:rPr lang="en-US" altLang="zh-CN" sz="2400" dirty="0"/>
              <a:t>Datacenter Network and Related Research Topics</a:t>
            </a:r>
          </a:p>
        </p:txBody>
      </p:sp>
      <p:sp>
        <p:nvSpPr>
          <p:cNvPr id="5" name="文本框 4"/>
          <p:cNvSpPr txBox="1"/>
          <p:nvPr/>
        </p:nvSpPr>
        <p:spPr>
          <a:xfrm>
            <a:off x="3923928" y="4077072"/>
            <a:ext cx="4458272" cy="1015663"/>
          </a:xfrm>
          <a:prstGeom prst="rect">
            <a:avLst/>
          </a:prstGeom>
          <a:noFill/>
        </p:spPr>
        <p:txBody>
          <a:bodyPr wrap="none" rtlCol="0">
            <a:spAutoFit/>
          </a:bodyPr>
          <a:lstStyle/>
          <a:p>
            <a:pPr eaLnBrk="1" hangingPunct="1"/>
            <a:r>
              <a:rPr lang="en-US" altLang="zh-CN" sz="6000" b="0" kern="0" dirty="0">
                <a:solidFill>
                  <a:srgbClr val="FF0000"/>
                </a:solidFill>
                <a:latin typeface="Arial Black" panose="020B0A04020102020204" pitchFamily="34" charset="0"/>
                <a:ea typeface="黑体" panose="02010609060101010101" pitchFamily="49" charset="-122"/>
                <a:cs typeface="Times New Roman" panose="02020603050405020304" pitchFamily="18" charset="0"/>
              </a:rPr>
              <a:t>Lesson 07</a:t>
            </a:r>
            <a:endParaRPr lang="zh-CN" altLang="en-US" b="0" dirty="0">
              <a:solidFill>
                <a:srgbClr val="000000"/>
              </a:solidFill>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2625271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43</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5796136" y="116632"/>
            <a:ext cx="2880320" cy="1124988"/>
          </a:xfrm>
          <a:prstGeom prst="rect">
            <a:avLst/>
          </a:prstGeom>
        </p:spPr>
        <p:txBody>
          <a:bodyPr wrap="square">
            <a:spAutoFit/>
          </a:bodyPr>
          <a:lstStyle/>
          <a:p>
            <a:pPr>
              <a:lnSpc>
                <a:spcPct val="150000"/>
              </a:lnSpc>
            </a:pPr>
            <a:r>
              <a:rPr lang="en-US" altLang="zh-CN" sz="2400" b="0" dirty="0">
                <a:cs typeface="Arial" panose="020B0604020202020204" pitchFamily="34" charset="0"/>
              </a:rPr>
              <a:t>A kernel </a:t>
            </a:r>
            <a:r>
              <a:rPr lang="en-US" altLang="zh-CN" sz="2400" b="0" dirty="0" err="1">
                <a:cs typeface="Arial" panose="020B0604020202020204" pitchFamily="34" charset="0"/>
              </a:rPr>
              <a:t>helloworld</a:t>
            </a:r>
            <a:r>
              <a:rPr lang="en-US" altLang="zh-CN" sz="2400" b="0" dirty="0">
                <a:cs typeface="Arial" panose="020B0604020202020204" pitchFamily="34" charset="0"/>
              </a:rPr>
              <a:t> example</a:t>
            </a:r>
            <a:endParaRPr lang="zh-CN" altLang="en-US" sz="2400" b="0" dirty="0">
              <a:cs typeface="Arial" panose="020B0604020202020204" pitchFamily="34" charset="0"/>
            </a:endParaRPr>
          </a:p>
        </p:txBody>
      </p:sp>
      <p:pic>
        <p:nvPicPr>
          <p:cNvPr id="3" name="图片 2">
            <a:extLst>
              <a:ext uri="{FF2B5EF4-FFF2-40B4-BE49-F238E27FC236}">
                <a16:creationId xmlns:a16="http://schemas.microsoft.com/office/drawing/2014/main" id="{6913C078-1386-4E22-AFA6-BD94CB10E792}"/>
              </a:ext>
            </a:extLst>
          </p:cNvPr>
          <p:cNvPicPr>
            <a:picLocks noChangeAspect="1"/>
          </p:cNvPicPr>
          <p:nvPr/>
        </p:nvPicPr>
        <p:blipFill>
          <a:blip r:embed="rId3"/>
          <a:stretch>
            <a:fillRect/>
          </a:stretch>
        </p:blipFill>
        <p:spPr>
          <a:xfrm>
            <a:off x="0" y="476672"/>
            <a:ext cx="5767353" cy="5527803"/>
          </a:xfrm>
          <a:prstGeom prst="rect">
            <a:avLst/>
          </a:prstGeom>
        </p:spPr>
      </p:pic>
      <p:sp>
        <p:nvSpPr>
          <p:cNvPr id="8" name="矩形 7">
            <a:extLst>
              <a:ext uri="{FF2B5EF4-FFF2-40B4-BE49-F238E27FC236}">
                <a16:creationId xmlns:a16="http://schemas.microsoft.com/office/drawing/2014/main" id="{BD589DE7-6D5C-4E05-80BD-C46D6329659E}"/>
              </a:ext>
            </a:extLst>
          </p:cNvPr>
          <p:cNvSpPr/>
          <p:nvPr/>
        </p:nvSpPr>
        <p:spPr>
          <a:xfrm>
            <a:off x="5797014" y="1196752"/>
            <a:ext cx="3150136" cy="5437386"/>
          </a:xfrm>
          <a:prstGeom prst="rect">
            <a:avLst/>
          </a:prstGeom>
        </p:spPr>
        <p:txBody>
          <a:bodyPr wrap="square">
            <a:spAutoFit/>
          </a:bodyPr>
          <a:lstStyle/>
          <a:p>
            <a:pPr>
              <a:lnSpc>
                <a:spcPct val="150000"/>
              </a:lnSpc>
            </a:pPr>
            <a:r>
              <a:rPr lang="en-US" altLang="zh-CN" b="0" dirty="0">
                <a:cs typeface="Arial" panose="020B0604020202020204" pitchFamily="34" charset="0"/>
              </a:rPr>
              <a:t>Something you must know about kernel programming</a:t>
            </a:r>
          </a:p>
          <a:p>
            <a:pPr marL="457200" indent="-457200">
              <a:lnSpc>
                <a:spcPct val="150000"/>
              </a:lnSpc>
              <a:buAutoNum type="arabicPeriod"/>
            </a:pPr>
            <a:r>
              <a:rPr lang="en-US" altLang="zh-CN" b="0" dirty="0">
                <a:cs typeface="Arial" panose="020B0604020202020204" pitchFamily="34" charset="0"/>
              </a:rPr>
              <a:t>It does not execute sequentially</a:t>
            </a:r>
          </a:p>
          <a:p>
            <a:pPr marL="457200" indent="-457200">
              <a:lnSpc>
                <a:spcPct val="150000"/>
              </a:lnSpc>
              <a:buAutoNum type="arabicPeriod"/>
            </a:pPr>
            <a:r>
              <a:rPr lang="en-US" altLang="zh-CN" b="0" dirty="0">
                <a:cs typeface="Arial" panose="020B0604020202020204" pitchFamily="34" charset="0"/>
              </a:rPr>
              <a:t>It does not have automatic cleanup</a:t>
            </a:r>
          </a:p>
          <a:p>
            <a:pPr marL="457200" indent="-457200">
              <a:lnSpc>
                <a:spcPct val="150000"/>
              </a:lnSpc>
              <a:buAutoNum type="arabicPeriod"/>
            </a:pPr>
            <a:r>
              <a:rPr lang="en-US" altLang="zh-CN" b="0" dirty="0">
                <a:cs typeface="Arial" panose="020B0604020202020204" pitchFamily="34" charset="0"/>
              </a:rPr>
              <a:t>It does not have </a:t>
            </a:r>
            <a:r>
              <a:rPr lang="en-US" altLang="zh-CN" b="0" dirty="0" err="1">
                <a:cs typeface="Arial" panose="020B0604020202020204" pitchFamily="34" charset="0"/>
              </a:rPr>
              <a:t>printf</a:t>
            </a:r>
            <a:r>
              <a:rPr lang="en-US" altLang="zh-CN" b="0" dirty="0">
                <a:cs typeface="Arial" panose="020B0604020202020204" pitchFamily="34" charset="0"/>
              </a:rPr>
              <a:t>() functions </a:t>
            </a:r>
          </a:p>
          <a:p>
            <a:pPr marL="457200" indent="-457200">
              <a:lnSpc>
                <a:spcPct val="150000"/>
              </a:lnSpc>
              <a:buAutoNum type="arabicPeriod"/>
            </a:pPr>
            <a:r>
              <a:rPr lang="en-US" altLang="zh-CN" b="0" dirty="0">
                <a:cs typeface="Arial" panose="020B0604020202020204" pitchFamily="34" charset="0"/>
              </a:rPr>
              <a:t>a higher level of execution privilege </a:t>
            </a:r>
          </a:p>
          <a:p>
            <a:pPr marL="457200" indent="-457200">
              <a:lnSpc>
                <a:spcPct val="150000"/>
              </a:lnSpc>
              <a:buAutoNum type="arabicPeriod"/>
            </a:pPr>
            <a:r>
              <a:rPr lang="en-US" altLang="zh-CN" b="0" dirty="0">
                <a:cs typeface="Arial" panose="020B0604020202020204" pitchFamily="34" charset="0"/>
              </a:rPr>
              <a:t>Compile your source file using </a:t>
            </a:r>
            <a:r>
              <a:rPr lang="en-US" altLang="zh-CN" b="0" dirty="0" err="1">
                <a:cs typeface="Arial" panose="020B0604020202020204" pitchFamily="34" charset="0"/>
              </a:rPr>
              <a:t>Makefile</a:t>
            </a:r>
            <a:endParaRPr lang="en-US" altLang="zh-CN" b="0" dirty="0">
              <a:cs typeface="Arial" panose="020B0604020202020204" pitchFamily="34" charset="0"/>
            </a:endParaRPr>
          </a:p>
          <a:p>
            <a:pPr marL="457200" indent="-457200">
              <a:lnSpc>
                <a:spcPct val="150000"/>
              </a:lnSpc>
              <a:buAutoNum type="arabicPeriod"/>
            </a:pPr>
            <a:endParaRPr lang="en-US" altLang="zh-CN" b="0" dirty="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C92A93F0-3E29-4252-8DAA-6CE7C8BC8854}"/>
                  </a:ext>
                </a:extLst>
              </p14:cNvPr>
              <p14:cNvContentPartPr/>
              <p14:nvPr/>
            </p14:nvContentPartPr>
            <p14:xfrm>
              <a:off x="37080" y="671400"/>
              <a:ext cx="8512920" cy="5502960"/>
            </p14:xfrm>
          </p:contentPart>
        </mc:Choice>
        <mc:Fallback xmlns="">
          <p:pic>
            <p:nvPicPr>
              <p:cNvPr id="2" name="墨迹 1">
                <a:extLst>
                  <a:ext uri="{FF2B5EF4-FFF2-40B4-BE49-F238E27FC236}">
                    <a16:creationId xmlns:a16="http://schemas.microsoft.com/office/drawing/2014/main" id="{C92A93F0-3E29-4252-8DAA-6CE7C8BC8854}"/>
                  </a:ext>
                </a:extLst>
              </p:cNvPr>
              <p:cNvPicPr/>
              <p:nvPr/>
            </p:nvPicPr>
            <p:blipFill>
              <a:blip r:embed="rId5"/>
              <a:stretch>
                <a:fillRect/>
              </a:stretch>
            </p:blipFill>
            <p:spPr>
              <a:xfrm>
                <a:off x="27720" y="662040"/>
                <a:ext cx="8531640" cy="5521680"/>
              </a:xfrm>
              <a:prstGeom prst="rect">
                <a:avLst/>
              </a:prstGeom>
            </p:spPr>
          </p:pic>
        </mc:Fallback>
      </mc:AlternateContent>
    </p:spTree>
    <p:extLst>
      <p:ext uri="{BB962C8B-B14F-4D97-AF65-F5344CB8AC3E}">
        <p14:creationId xmlns:p14="http://schemas.microsoft.com/office/powerpoint/2010/main" val="2310179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44</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46A2266-9AD2-4F16-83F7-F8888CF5843B}"/>
              </a:ext>
            </a:extLst>
          </p:cNvPr>
          <p:cNvSpPr/>
          <p:nvPr/>
        </p:nvSpPr>
        <p:spPr>
          <a:xfrm>
            <a:off x="660718" y="2310346"/>
            <a:ext cx="7903255" cy="3340979"/>
          </a:xfrm>
          <a:prstGeom prst="rect">
            <a:avLst/>
          </a:prstGeom>
        </p:spPr>
        <p:txBody>
          <a:bodyPr wrap="square">
            <a:spAutoFit/>
          </a:bodyPr>
          <a:lstStyle/>
          <a:p>
            <a:pPr>
              <a:lnSpc>
                <a:spcPct val="150000"/>
              </a:lnSpc>
            </a:pPr>
            <a:r>
              <a:rPr lang="en-US" altLang="zh-CN" sz="2400" b="0" dirty="0">
                <a:cs typeface="Arial" panose="020B0604020202020204" pitchFamily="34" charset="0"/>
              </a:rPr>
              <a:t>Custom your own packet scheduler using </a:t>
            </a:r>
            <a:r>
              <a:rPr lang="en-US" altLang="zh-CN" sz="2400" b="0" dirty="0" err="1">
                <a:cs typeface="Arial" panose="020B0604020202020204" pitchFamily="34" charset="0"/>
              </a:rPr>
              <a:t>Qdisc</a:t>
            </a:r>
            <a:endParaRPr lang="en-US" altLang="zh-CN" sz="2400" b="0" dirty="0">
              <a:cs typeface="Arial" panose="020B0604020202020204" pitchFamily="34" charset="0"/>
            </a:endParaRPr>
          </a:p>
          <a:p>
            <a:pPr>
              <a:lnSpc>
                <a:spcPct val="150000"/>
              </a:lnSpc>
            </a:pPr>
            <a:r>
              <a:rPr lang="en-US" altLang="zh-CN" sz="2400" dirty="0">
                <a:cs typeface="Arial" panose="020B0604020202020204" pitchFamily="34" charset="0"/>
              </a:rPr>
              <a:t>Every </a:t>
            </a:r>
            <a:r>
              <a:rPr lang="en-US" altLang="zh-CN" sz="2400" dirty="0" err="1">
                <a:cs typeface="Arial" panose="020B0604020202020204" pitchFamily="34" charset="0"/>
              </a:rPr>
              <a:t>Qdisc</a:t>
            </a:r>
            <a:r>
              <a:rPr lang="en-US" altLang="zh-CN" sz="2400" dirty="0">
                <a:cs typeface="Arial" panose="020B0604020202020204" pitchFamily="34" charset="0"/>
              </a:rPr>
              <a:t> is a kernel module!</a:t>
            </a:r>
          </a:p>
          <a:p>
            <a:pPr>
              <a:lnSpc>
                <a:spcPct val="150000"/>
              </a:lnSpc>
            </a:pPr>
            <a:endParaRPr lang="en-US" altLang="zh-CN" sz="2400" dirty="0">
              <a:cs typeface="Arial" panose="020B0604020202020204" pitchFamily="34" charset="0"/>
            </a:endParaRPr>
          </a:p>
          <a:p>
            <a:pPr>
              <a:lnSpc>
                <a:spcPct val="150000"/>
              </a:lnSpc>
            </a:pPr>
            <a:r>
              <a:rPr lang="en-US" altLang="zh-CN" sz="2400" dirty="0">
                <a:cs typeface="Arial" panose="020B0604020202020204" pitchFamily="34" charset="0"/>
              </a:rPr>
              <a:t>See </a:t>
            </a:r>
            <a:r>
              <a:rPr lang="en-US" altLang="zh-CN" sz="2400" dirty="0" err="1">
                <a:cs typeface="Arial" panose="020B0604020202020204" pitchFamily="34" charset="0"/>
              </a:rPr>
              <a:t>github</a:t>
            </a:r>
            <a:r>
              <a:rPr lang="en-US" altLang="zh-CN" sz="2400" dirty="0">
                <a:cs typeface="Arial" panose="020B0604020202020204" pitchFamily="34" charset="0"/>
              </a:rPr>
              <a:t> </a:t>
            </a:r>
            <a:r>
              <a:rPr lang="en-US" altLang="zh-CN" sz="2400" dirty="0" err="1">
                <a:cs typeface="Arial" panose="020B0604020202020204" pitchFamily="34" charset="0"/>
              </a:rPr>
              <a:t>linux</a:t>
            </a:r>
            <a:r>
              <a:rPr lang="en-US" altLang="zh-CN" sz="2400" dirty="0">
                <a:cs typeface="Arial" panose="020B0604020202020204" pitchFamily="34" charset="0"/>
              </a:rPr>
              <a:t> source code for an example:</a:t>
            </a:r>
          </a:p>
          <a:p>
            <a:pPr>
              <a:lnSpc>
                <a:spcPct val="150000"/>
              </a:lnSpc>
            </a:pPr>
            <a:r>
              <a:rPr lang="en-US" altLang="zh-CN" sz="2400" dirty="0">
                <a:hlinkClick r:id="rId4"/>
              </a:rPr>
              <a:t>https://github.com/torvalds/linux/blob/master/net/sched/sch_prio.c</a:t>
            </a:r>
            <a:endParaRPr lang="en-US" altLang="zh-CN" sz="2400" dirty="0">
              <a:cs typeface="Arial" panose="020B0604020202020204" pitchFamily="34" charset="0"/>
            </a:endParaRPr>
          </a:p>
        </p:txBody>
      </p:sp>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7299657E-713A-4D3E-852D-DE1DC2727A59}"/>
                  </a:ext>
                </a:extLst>
              </p14:cNvPr>
              <p14:cNvContentPartPr/>
              <p14:nvPr/>
            </p14:nvContentPartPr>
            <p14:xfrm>
              <a:off x="6147360" y="2883240"/>
              <a:ext cx="996840" cy="34560"/>
            </p14:xfrm>
          </p:contentPart>
        </mc:Choice>
        <mc:Fallback xmlns="">
          <p:pic>
            <p:nvPicPr>
              <p:cNvPr id="3" name="墨迹 2">
                <a:extLst>
                  <a:ext uri="{FF2B5EF4-FFF2-40B4-BE49-F238E27FC236}">
                    <a16:creationId xmlns:a16="http://schemas.microsoft.com/office/drawing/2014/main" id="{7299657E-713A-4D3E-852D-DE1DC2727A59}"/>
                  </a:ext>
                </a:extLst>
              </p:cNvPr>
              <p:cNvPicPr/>
              <p:nvPr/>
            </p:nvPicPr>
            <p:blipFill>
              <a:blip r:embed="rId6"/>
              <a:stretch>
                <a:fillRect/>
              </a:stretch>
            </p:blipFill>
            <p:spPr>
              <a:xfrm>
                <a:off x="6138000" y="2873880"/>
                <a:ext cx="1015560" cy="53280"/>
              </a:xfrm>
              <a:prstGeom prst="rect">
                <a:avLst/>
              </a:prstGeom>
            </p:spPr>
          </p:pic>
        </mc:Fallback>
      </mc:AlternateContent>
    </p:spTree>
    <p:extLst>
      <p:ext uri="{BB962C8B-B14F-4D97-AF65-F5344CB8AC3E}">
        <p14:creationId xmlns:p14="http://schemas.microsoft.com/office/powerpoint/2010/main" val="357043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45</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46A2266-9AD2-4F16-83F7-F8888CF5843B}"/>
              </a:ext>
            </a:extLst>
          </p:cNvPr>
          <p:cNvSpPr/>
          <p:nvPr/>
        </p:nvSpPr>
        <p:spPr>
          <a:xfrm>
            <a:off x="660718" y="2310346"/>
            <a:ext cx="7903255" cy="570990"/>
          </a:xfrm>
          <a:prstGeom prst="rect">
            <a:avLst/>
          </a:prstGeom>
        </p:spPr>
        <p:txBody>
          <a:bodyPr wrap="square">
            <a:spAutoFit/>
          </a:bodyPr>
          <a:lstStyle/>
          <a:p>
            <a:pPr>
              <a:lnSpc>
                <a:spcPct val="150000"/>
              </a:lnSpc>
            </a:pPr>
            <a:r>
              <a:rPr lang="en-US" altLang="zh-CN" sz="2400" b="0" dirty="0"/>
              <a:t>Add and remove your own </a:t>
            </a:r>
            <a:r>
              <a:rPr lang="en-US" altLang="zh-CN" sz="2400" b="0" dirty="0" err="1"/>
              <a:t>Qdisc</a:t>
            </a:r>
            <a:r>
              <a:rPr lang="en-US" altLang="zh-CN" sz="2400" b="0" dirty="0"/>
              <a:t> to the interface</a:t>
            </a:r>
            <a:endParaRPr lang="zh-CN" altLang="en-US" sz="2400" b="0" dirty="0">
              <a:cs typeface="Arial" panose="020B0604020202020204" pitchFamily="34" charset="0"/>
            </a:endParaRPr>
          </a:p>
        </p:txBody>
      </p:sp>
      <p:pic>
        <p:nvPicPr>
          <p:cNvPr id="5" name="图片 4">
            <a:extLst>
              <a:ext uri="{FF2B5EF4-FFF2-40B4-BE49-F238E27FC236}">
                <a16:creationId xmlns:a16="http://schemas.microsoft.com/office/drawing/2014/main" id="{97C241A2-0AA6-4570-90AC-3BCFDA2AC0E2}"/>
              </a:ext>
            </a:extLst>
          </p:cNvPr>
          <p:cNvPicPr>
            <a:picLocks noChangeAspect="1"/>
          </p:cNvPicPr>
          <p:nvPr/>
        </p:nvPicPr>
        <p:blipFill>
          <a:blip r:embed="rId4"/>
          <a:stretch>
            <a:fillRect/>
          </a:stretch>
        </p:blipFill>
        <p:spPr>
          <a:xfrm>
            <a:off x="421052" y="3220247"/>
            <a:ext cx="7986792" cy="775015"/>
          </a:xfrm>
          <a:prstGeom prst="rect">
            <a:avLst/>
          </a:prstGeom>
        </p:spPr>
      </p:pic>
      <p:pic>
        <p:nvPicPr>
          <p:cNvPr id="15362" name="Picture 2" descr="TBF3">
            <a:extLst>
              <a:ext uri="{FF2B5EF4-FFF2-40B4-BE49-F238E27FC236}">
                <a16:creationId xmlns:a16="http://schemas.microsoft.com/office/drawing/2014/main" id="{C2A3BBEC-D0CE-428A-8752-3EC6D40A63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84" y="4075357"/>
            <a:ext cx="6286500" cy="11239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AEC9CE38-0BC3-476B-9C4E-C51AE59F2351}"/>
              </a:ext>
            </a:extLst>
          </p:cNvPr>
          <p:cNvSpPr/>
          <p:nvPr/>
        </p:nvSpPr>
        <p:spPr>
          <a:xfrm>
            <a:off x="547464" y="5838384"/>
            <a:ext cx="7408912" cy="646331"/>
          </a:xfrm>
          <a:prstGeom prst="rect">
            <a:avLst/>
          </a:prstGeom>
        </p:spPr>
        <p:txBody>
          <a:bodyPr wrap="square">
            <a:spAutoFit/>
          </a:bodyPr>
          <a:lstStyle/>
          <a:p>
            <a:r>
              <a:rPr lang="en-US" altLang="zh-CN" dirty="0">
                <a:hlinkClick r:id="rId6"/>
              </a:rPr>
              <a:t>https://www.tldp.org/HOWTO/html_single/Traffic-Control-HOWTO/</a:t>
            </a:r>
            <a:endParaRPr lang="zh-CN" altLang="en-US" dirty="0"/>
          </a:p>
        </p:txBody>
      </p:sp>
    </p:spTree>
    <p:extLst>
      <p:ext uri="{BB962C8B-B14F-4D97-AF65-F5344CB8AC3E}">
        <p14:creationId xmlns:p14="http://schemas.microsoft.com/office/powerpoint/2010/main" val="22692130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D7621F3-78D7-4833-8F9D-163FEEA932EC}"/>
              </a:ext>
            </a:extLst>
          </p:cNvPr>
          <p:cNvPicPr>
            <a:picLocks noChangeAspect="1"/>
          </p:cNvPicPr>
          <p:nvPr/>
        </p:nvPicPr>
        <p:blipFill>
          <a:blip r:embed="rId3"/>
          <a:stretch>
            <a:fillRect/>
          </a:stretch>
        </p:blipFill>
        <p:spPr>
          <a:xfrm>
            <a:off x="448831" y="2692217"/>
            <a:ext cx="7986793" cy="827647"/>
          </a:xfrm>
          <a:prstGeom prst="rect">
            <a:avLst/>
          </a:prstGeom>
        </p:spPr>
      </p:pic>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46</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556792"/>
            <a:ext cx="7903255" cy="570990"/>
          </a:xfrm>
          <a:prstGeom prst="rect">
            <a:avLst/>
          </a:prstGeom>
        </p:spPr>
        <p:txBody>
          <a:bodyPr wrap="square">
            <a:spAutoFit/>
          </a:bodyPr>
          <a:lstStyle/>
          <a:p>
            <a:pPr>
              <a:lnSpc>
                <a:spcPct val="150000"/>
              </a:lnSpc>
            </a:pPr>
            <a:r>
              <a:rPr lang="en-US" altLang="zh-CN" sz="2400" b="0" dirty="0">
                <a:cs typeface="Arial" panose="020B0604020202020204" pitchFamily="34" charset="0"/>
              </a:rPr>
              <a:t>2. Linux traffic control framework</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D46A2266-9AD2-4F16-83F7-F8888CF5843B}"/>
              </a:ext>
            </a:extLst>
          </p:cNvPr>
          <p:cNvSpPr/>
          <p:nvPr/>
        </p:nvSpPr>
        <p:spPr>
          <a:xfrm>
            <a:off x="660718" y="2192464"/>
            <a:ext cx="7903255" cy="570990"/>
          </a:xfrm>
          <a:prstGeom prst="rect">
            <a:avLst/>
          </a:prstGeom>
        </p:spPr>
        <p:txBody>
          <a:bodyPr wrap="square">
            <a:spAutoFit/>
          </a:bodyPr>
          <a:lstStyle/>
          <a:p>
            <a:pPr>
              <a:lnSpc>
                <a:spcPct val="150000"/>
              </a:lnSpc>
            </a:pPr>
            <a:r>
              <a:rPr lang="en-US" altLang="zh-CN" sz="2400" b="0" dirty="0"/>
              <a:t>Add and remove your own </a:t>
            </a:r>
            <a:r>
              <a:rPr lang="en-US" altLang="zh-CN" sz="2400" b="0" dirty="0" err="1"/>
              <a:t>Qdisc</a:t>
            </a:r>
            <a:r>
              <a:rPr lang="en-US" altLang="zh-CN" sz="2400" b="0" dirty="0"/>
              <a:t> to the interface</a:t>
            </a:r>
            <a:endParaRPr lang="zh-CN" altLang="en-US" sz="2400" b="0" dirty="0">
              <a:cs typeface="Arial" panose="020B0604020202020204" pitchFamily="34" charset="0"/>
            </a:endParaRPr>
          </a:p>
        </p:txBody>
      </p:sp>
      <p:pic>
        <p:nvPicPr>
          <p:cNvPr id="15364" name="Picture 4" descr="TBF2">
            <a:extLst>
              <a:ext uri="{FF2B5EF4-FFF2-40B4-BE49-F238E27FC236}">
                <a16:creationId xmlns:a16="http://schemas.microsoft.com/office/drawing/2014/main" id="{F91F13A8-D758-44C6-9E58-0EAC01071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3360061"/>
            <a:ext cx="62865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595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Review</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4448975"/>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cs typeface="Arial" panose="020B0604020202020204" pitchFamily="34" charset="0"/>
              </a:rPr>
              <a:t>Network programming</a:t>
            </a:r>
          </a:p>
          <a:p>
            <a:pPr marL="800100" lvl="1" indent="-342900">
              <a:lnSpc>
                <a:spcPct val="150000"/>
              </a:lnSpc>
              <a:buFont typeface="Arial" panose="020B0604020202020204" pitchFamily="34" charset="0"/>
              <a:buChar char="•"/>
            </a:pPr>
            <a:r>
              <a:rPr lang="en-US" altLang="zh-CN" sz="2400" dirty="0" err="1">
                <a:cs typeface="Arial" panose="020B0604020202020204" pitchFamily="34" charset="0"/>
              </a:rPr>
              <a:t>Userspace</a:t>
            </a:r>
            <a:r>
              <a:rPr lang="en-US" altLang="zh-CN" sz="2400" dirty="0">
                <a:cs typeface="Arial" panose="020B0604020202020204" pitchFamily="34" charset="0"/>
              </a:rPr>
              <a:t> programming </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Sockets</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Concurrent servers</a:t>
            </a:r>
          </a:p>
          <a:p>
            <a:pPr marL="800100" lvl="1" indent="-342900">
              <a:lnSpc>
                <a:spcPct val="150000"/>
              </a:lnSpc>
              <a:buFont typeface="Arial" panose="020B0604020202020204" pitchFamily="34" charset="0"/>
              <a:buChar char="•"/>
            </a:pPr>
            <a:r>
              <a:rPr lang="en-US" altLang="zh-CN" sz="2400" dirty="0">
                <a:cs typeface="Arial" panose="020B0604020202020204" pitchFamily="34" charset="0"/>
              </a:rPr>
              <a:t>Kernel space programming</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Kernel module: how to write and insert a module</a:t>
            </a:r>
          </a:p>
          <a:p>
            <a:pPr marL="1257300" lvl="2" indent="-342900">
              <a:lnSpc>
                <a:spcPct val="150000"/>
              </a:lnSpc>
              <a:buFont typeface="Arial" panose="020B0604020202020204" pitchFamily="34" charset="0"/>
              <a:buChar char="•"/>
            </a:pPr>
            <a:r>
              <a:rPr lang="en-US" altLang="zh-CN" sz="2400" b="0" dirty="0" err="1">
                <a:cs typeface="Arial" panose="020B0604020202020204" pitchFamily="34" charset="0"/>
              </a:rPr>
              <a:t>Netfilter</a:t>
            </a:r>
            <a:r>
              <a:rPr lang="en-US" altLang="zh-CN" sz="2400" b="0" dirty="0">
                <a:cs typeface="Arial" panose="020B0604020202020204" pitchFamily="34" charset="0"/>
              </a:rPr>
              <a:t>: how to manage packets in the kernel</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Linux traffic control: how to customize </a:t>
            </a:r>
            <a:r>
              <a:rPr lang="en-US" altLang="zh-CN" sz="2400" b="0" dirty="0" err="1">
                <a:cs typeface="Arial" panose="020B0604020202020204" pitchFamily="34" charset="0"/>
              </a:rPr>
              <a:t>Qdisc</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3071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48</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5002973"/>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dirty="0">
                <a:cs typeface="Arial" panose="020B0604020202020204" pitchFamily="34" charset="0"/>
              </a:rPr>
              <a:t>Kernel space programming</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Kernel module: how to write and insert a module</a:t>
            </a:r>
          </a:p>
          <a:p>
            <a:pPr marL="1257300" lvl="2" indent="-342900">
              <a:lnSpc>
                <a:spcPct val="150000"/>
              </a:lnSpc>
              <a:buFont typeface="Arial" panose="020B0604020202020204" pitchFamily="34" charset="0"/>
              <a:buChar char="•"/>
            </a:pPr>
            <a:r>
              <a:rPr lang="en-US" altLang="zh-CN" sz="2400" b="0" dirty="0" err="1">
                <a:cs typeface="Arial" panose="020B0604020202020204" pitchFamily="34" charset="0"/>
              </a:rPr>
              <a:t>Netfilter</a:t>
            </a:r>
            <a:r>
              <a:rPr lang="en-US" altLang="zh-CN" sz="2400" b="0" dirty="0">
                <a:cs typeface="Arial" panose="020B0604020202020204" pitchFamily="34" charset="0"/>
              </a:rPr>
              <a:t>: how to manage packets in the kernel</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Linux traffic control: how to customize </a:t>
            </a:r>
            <a:r>
              <a:rPr lang="en-US" altLang="zh-CN" sz="2400" b="0" dirty="0" err="1">
                <a:cs typeface="Arial" panose="020B0604020202020204" pitchFamily="34" charset="0"/>
              </a:rPr>
              <a:t>Qdisc</a:t>
            </a:r>
            <a:endParaRPr lang="en-US" altLang="zh-CN" sz="2400" b="0" dirty="0">
              <a:cs typeface="Arial" panose="020B0604020202020204" pitchFamily="34" charset="0"/>
            </a:endParaRPr>
          </a:p>
          <a:p>
            <a:pPr marL="800100" lvl="1" indent="-342900">
              <a:lnSpc>
                <a:spcPct val="150000"/>
              </a:lnSpc>
              <a:buFont typeface="Arial" panose="020B0604020202020204" pitchFamily="34" charset="0"/>
              <a:buChar char="•"/>
            </a:pPr>
            <a:r>
              <a:rPr lang="en-US" altLang="zh-CN" sz="2400" b="0" dirty="0">
                <a:cs typeface="Arial" panose="020B0604020202020204" pitchFamily="34" charset="0"/>
              </a:rPr>
              <a:t>What’s the limitation of current kernel programming?</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Prone to errors and bugs</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Functionally limited</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Can not adapt to kernel change</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5276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49</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3900555"/>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dirty="0">
                <a:cs typeface="Arial" panose="020B0604020202020204" pitchFamily="34" charset="0"/>
              </a:rPr>
              <a:t>Kernel space programming</a:t>
            </a:r>
          </a:p>
          <a:p>
            <a:pPr marL="1257300" lvl="2" indent="-342900">
              <a:lnSpc>
                <a:spcPct val="150000"/>
              </a:lnSpc>
              <a:buFont typeface="Arial" panose="020B0604020202020204" pitchFamily="34" charset="0"/>
              <a:buChar char="•"/>
            </a:pPr>
            <a:r>
              <a:rPr lang="en-US" altLang="zh-CN" sz="2400" b="0" dirty="0">
                <a:cs typeface="Arial" panose="020B0604020202020204" pitchFamily="34" charset="0"/>
              </a:rPr>
              <a:t>Potentially the ultimate solution: </a:t>
            </a:r>
            <a:r>
              <a:rPr lang="en-US" altLang="zh-CN" sz="2400" b="0" dirty="0" err="1">
                <a:cs typeface="Arial" panose="020B0604020202020204" pitchFamily="34" charset="0"/>
              </a:rPr>
              <a:t>eBFP</a:t>
            </a:r>
            <a:endParaRPr lang="en-US" altLang="zh-CN" sz="2400" b="0" dirty="0">
              <a:cs typeface="Arial" panose="020B0604020202020204" pitchFamily="34" charset="0"/>
            </a:endParaRPr>
          </a:p>
          <a:p>
            <a:pPr marL="1257300" lvl="2" indent="-342900">
              <a:lnSpc>
                <a:spcPct val="150000"/>
              </a:lnSpc>
              <a:buFont typeface="Arial" panose="020B0604020202020204" pitchFamily="34" charset="0"/>
              <a:buChar char="•"/>
            </a:pPr>
            <a:endParaRPr lang="en-US" altLang="zh-CN" sz="2400" b="0" dirty="0">
              <a:cs typeface="Arial" panose="020B0604020202020204" pitchFamily="34" charset="0"/>
            </a:endParaRPr>
          </a:p>
          <a:p>
            <a:pPr marL="800100" lvl="1" indent="-342900">
              <a:lnSpc>
                <a:spcPct val="150000"/>
              </a:lnSpc>
              <a:buFont typeface="Arial" panose="020B0604020202020204" pitchFamily="34" charset="0"/>
              <a:buChar char="•"/>
            </a:pPr>
            <a:r>
              <a:rPr lang="en-US" altLang="zh-CN" sz="2400" b="0" dirty="0">
                <a:cs typeface="Arial" panose="020B0604020202020204" pitchFamily="34" charset="0"/>
              </a:rPr>
              <a:t>What is </a:t>
            </a:r>
            <a:r>
              <a:rPr lang="en-US" altLang="zh-CN" sz="2400" b="0" dirty="0" err="1">
                <a:cs typeface="Arial" panose="020B0604020202020204" pitchFamily="34" charset="0"/>
              </a:rPr>
              <a:t>eBFP</a:t>
            </a:r>
            <a:r>
              <a:rPr lang="en-US" altLang="zh-CN" sz="2400" b="0" dirty="0">
                <a:cs typeface="Arial" panose="020B0604020202020204" pitchFamily="34" charset="0"/>
              </a:rPr>
              <a:t>?</a:t>
            </a:r>
          </a:p>
          <a:p>
            <a:pPr marL="1257300" lvl="2" indent="-342900">
              <a:lnSpc>
                <a:spcPct val="150000"/>
              </a:lnSpc>
              <a:buFont typeface="Arial" panose="020B0604020202020204" pitchFamily="34" charset="0"/>
              <a:buChar char="•"/>
            </a:pPr>
            <a:r>
              <a:rPr lang="en-US" altLang="zh-CN" sz="2400" b="0" i="0" dirty="0">
                <a:effectLst/>
                <a:latin typeface="Arial" panose="020B0604020202020204" pitchFamily="34" charset="0"/>
              </a:rPr>
              <a:t>Extended Berkeley Packet Filter -</a:t>
            </a:r>
            <a:r>
              <a:rPr lang="en-US" altLang="zh-CN" sz="2400" b="0" i="0" dirty="0" err="1">
                <a:effectLst/>
                <a:latin typeface="Arial" panose="020B0604020202020204" pitchFamily="34" charset="0"/>
              </a:rPr>
              <a:t>eBFP</a:t>
            </a:r>
            <a:endParaRPr lang="en-US" altLang="zh-CN" sz="2400" b="0" i="0" dirty="0">
              <a:effectLst/>
              <a:latin typeface="Arial" panose="020B0604020202020204" pitchFamily="34" charset="0"/>
            </a:endParaRPr>
          </a:p>
          <a:p>
            <a:pPr marL="1257300" lvl="2" indent="-342900">
              <a:lnSpc>
                <a:spcPct val="150000"/>
              </a:lnSpc>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NOT</a:t>
            </a:r>
            <a:r>
              <a:rPr lang="en-US" altLang="zh-CN" sz="2400" b="0" dirty="0">
                <a:latin typeface="Arial" panose="020B0604020202020204" pitchFamily="34" charset="0"/>
                <a:cs typeface="Arial" panose="020B0604020202020204" pitchFamily="34" charset="0"/>
              </a:rPr>
              <a:t> the classic </a:t>
            </a:r>
            <a:r>
              <a:rPr lang="en-US" altLang="zh-CN" sz="2400" b="0" i="0" dirty="0">
                <a:effectLst/>
                <a:latin typeface="Arial" panose="020B0604020202020204" pitchFamily="34" charset="0"/>
              </a:rPr>
              <a:t>Berkeley Packet Filter</a:t>
            </a:r>
            <a:r>
              <a:rPr lang="en-US" altLang="zh-CN" sz="2400" b="0" i="0" dirty="0">
                <a:effectLst/>
                <a:latin typeface="Arial" panose="020B0604020202020204" pitchFamily="34" charset="0"/>
                <a:cs typeface="Arial" panose="020B0604020202020204" pitchFamily="34" charset="0"/>
              </a:rPr>
              <a:t> is first proposed in 1992</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28055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14989" y="4419772"/>
            <a:ext cx="8748464" cy="1124988"/>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In the Internet time, every program interacts with network and needs network programming.</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6" name="Picture 2" descr="游戏服务器图片_游戏服务器图片大全_苏宁易购">
            <a:extLst>
              <a:ext uri="{FF2B5EF4-FFF2-40B4-BE49-F238E27FC236}">
                <a16:creationId xmlns:a16="http://schemas.microsoft.com/office/drawing/2014/main" id="{5A881143-752F-4A7B-BEE9-CC1AB9360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1771874"/>
            <a:ext cx="209550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传VMware与微软或达成合作：云计算软件领域_VMWare">
            <a:extLst>
              <a:ext uri="{FF2B5EF4-FFF2-40B4-BE49-F238E27FC236}">
                <a16:creationId xmlns:a16="http://schemas.microsoft.com/office/drawing/2014/main" id="{8DEF0F6D-EA44-4973-9555-695139324F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5675" y="1916832"/>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31128A0-96F6-4D47-B498-29CB69614D85}"/>
              </a:ext>
            </a:extLst>
          </p:cNvPr>
          <p:cNvSpPr/>
          <p:nvPr/>
        </p:nvSpPr>
        <p:spPr>
          <a:xfrm>
            <a:off x="3540825" y="3867374"/>
            <a:ext cx="1896673" cy="369332"/>
          </a:xfrm>
          <a:prstGeom prst="rect">
            <a:avLst/>
          </a:prstGeom>
        </p:spPr>
        <p:txBody>
          <a:bodyPr wrap="none">
            <a:spAutoFit/>
          </a:bodyPr>
          <a:lstStyle/>
          <a:p>
            <a:r>
              <a:rPr lang="en-US" altLang="zh-CN" b="0" dirty="0">
                <a:cs typeface="Arial" panose="020B0604020202020204" pitchFamily="34" charset="0"/>
              </a:rPr>
              <a:t>Cloud computing</a:t>
            </a:r>
            <a:endParaRPr lang="zh-CN" altLang="en-US" dirty="0"/>
          </a:p>
        </p:txBody>
      </p:sp>
      <p:sp>
        <p:nvSpPr>
          <p:cNvPr id="10" name="矩形 9">
            <a:extLst>
              <a:ext uri="{FF2B5EF4-FFF2-40B4-BE49-F238E27FC236}">
                <a16:creationId xmlns:a16="http://schemas.microsoft.com/office/drawing/2014/main" id="{C30A6D28-CC10-4A17-9994-9D5CF389D7BE}"/>
              </a:ext>
            </a:extLst>
          </p:cNvPr>
          <p:cNvSpPr/>
          <p:nvPr/>
        </p:nvSpPr>
        <p:spPr>
          <a:xfrm>
            <a:off x="6143402" y="3913377"/>
            <a:ext cx="2169248" cy="369332"/>
          </a:xfrm>
          <a:prstGeom prst="rect">
            <a:avLst/>
          </a:prstGeom>
        </p:spPr>
        <p:txBody>
          <a:bodyPr wrap="none">
            <a:spAutoFit/>
          </a:bodyPr>
          <a:lstStyle/>
          <a:p>
            <a:r>
              <a:rPr lang="en-US" altLang="zh-CN" b="0" dirty="0">
                <a:cs typeface="Arial" panose="020B0604020202020204" pitchFamily="34" charset="0"/>
              </a:rPr>
              <a:t>Online game server</a:t>
            </a:r>
            <a:endParaRPr lang="zh-CN" altLang="en-US" dirty="0"/>
          </a:p>
        </p:txBody>
      </p:sp>
      <p:pic>
        <p:nvPicPr>
          <p:cNvPr id="16392" name="Picture 8" descr="10 most-downloaded apps of the 2010s: Facebook dominates the ...">
            <a:extLst>
              <a:ext uri="{FF2B5EF4-FFF2-40B4-BE49-F238E27FC236}">
                <a16:creationId xmlns:a16="http://schemas.microsoft.com/office/drawing/2014/main" id="{B472F6D3-E516-49FE-9F68-47C7BF9B5E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528" y="1916832"/>
            <a:ext cx="2660398" cy="1774542"/>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E407A149-781F-4352-993C-DD5B7D803313}"/>
              </a:ext>
            </a:extLst>
          </p:cNvPr>
          <p:cNvSpPr/>
          <p:nvPr/>
        </p:nvSpPr>
        <p:spPr>
          <a:xfrm>
            <a:off x="817857" y="3784061"/>
            <a:ext cx="1442831" cy="369332"/>
          </a:xfrm>
          <a:prstGeom prst="rect">
            <a:avLst/>
          </a:prstGeom>
        </p:spPr>
        <p:txBody>
          <a:bodyPr wrap="none">
            <a:spAutoFit/>
          </a:bodyPr>
          <a:lstStyle/>
          <a:p>
            <a:r>
              <a:rPr lang="en-US" altLang="zh-CN" b="0" dirty="0">
                <a:cs typeface="Arial" panose="020B0604020202020204" pitchFamily="34" charset="0"/>
              </a:rPr>
              <a:t>App develop</a:t>
            </a:r>
            <a:endParaRPr lang="zh-CN" altLang="en-US" dirty="0"/>
          </a:p>
        </p:txBody>
      </p:sp>
    </p:spTree>
    <p:extLst>
      <p:ext uri="{BB962C8B-B14F-4D97-AF65-F5344CB8AC3E}">
        <p14:creationId xmlns:p14="http://schemas.microsoft.com/office/powerpoint/2010/main" val="39083675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50</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5009833"/>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b="0" dirty="0">
                <a:cs typeface="Arial" panose="020B0604020202020204" pitchFamily="34" charset="0"/>
              </a:rPr>
              <a:t>What is </a:t>
            </a:r>
            <a:r>
              <a:rPr lang="en-US" altLang="zh-CN" sz="2400" b="0" dirty="0" err="1">
                <a:cs typeface="Arial" panose="020B0604020202020204" pitchFamily="34" charset="0"/>
              </a:rPr>
              <a:t>eBFP</a:t>
            </a:r>
            <a:r>
              <a:rPr lang="en-US" altLang="zh-CN" sz="2400" b="0" dirty="0">
                <a:cs typeface="Arial" panose="020B0604020202020204" pitchFamily="34" charset="0"/>
              </a:rPr>
              <a:t>?</a:t>
            </a:r>
          </a:p>
          <a:p>
            <a:pPr marL="1257300" lvl="2" indent="-342900">
              <a:lnSpc>
                <a:spcPct val="150000"/>
              </a:lnSpc>
              <a:buFont typeface="Arial" panose="020B0604020202020204" pitchFamily="34" charset="0"/>
              <a:buChar char="•"/>
            </a:pPr>
            <a:r>
              <a:rPr lang="en-US" altLang="zh-CN" sz="2400" b="0" i="0" dirty="0">
                <a:effectLst/>
                <a:latin typeface="Arial" panose="020B0604020202020204" pitchFamily="34" charset="0"/>
              </a:rPr>
              <a:t>Extended Berkeley Packet Filter –</a:t>
            </a:r>
            <a:r>
              <a:rPr lang="en-US" altLang="zh-CN" sz="2400" b="0" i="0" dirty="0" err="1">
                <a:effectLst/>
                <a:latin typeface="Arial" panose="020B0604020202020204" pitchFamily="34" charset="0"/>
              </a:rPr>
              <a:t>eBFP</a:t>
            </a:r>
            <a:endParaRPr lang="en-US" altLang="zh-CN" sz="2400" b="0" i="0" dirty="0">
              <a:effectLst/>
              <a:latin typeface="Arial" panose="020B0604020202020204" pitchFamily="34" charset="0"/>
            </a:endParaRPr>
          </a:p>
          <a:p>
            <a:pPr marL="1257300" lvl="2" indent="-342900">
              <a:lnSpc>
                <a:spcPct val="150000"/>
              </a:lnSpc>
              <a:buFont typeface="Arial" panose="020B0604020202020204" pitchFamily="34" charset="0"/>
              <a:buChar char="•"/>
            </a:pPr>
            <a:r>
              <a:rPr lang="en-US" altLang="zh-CN" sz="2400" b="0" i="0" dirty="0">
                <a:effectLst/>
                <a:latin typeface="Arial" panose="020B0604020202020204" pitchFamily="34" charset="0"/>
                <a:hlinkClick r:id="rId3"/>
              </a:rPr>
              <a:t>https://ebpf.io/</a:t>
            </a:r>
            <a:endParaRPr lang="en-US" altLang="zh-CN" sz="2400" b="0" i="0" dirty="0">
              <a:effectLst/>
              <a:latin typeface="Arial" panose="020B0604020202020204" pitchFamily="34" charset="0"/>
            </a:endParaRPr>
          </a:p>
          <a:p>
            <a:pPr marL="1257300" lvl="2"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1257300" lvl="2" indent="-342900">
              <a:lnSpc>
                <a:spcPct val="150000"/>
              </a:lnSpc>
              <a:buFont typeface="Arial" panose="020B0604020202020204" pitchFamily="34" charset="0"/>
              <a:buChar char="•"/>
            </a:pPr>
            <a:endParaRPr lang="en-US" altLang="zh-CN" sz="2400" b="0" i="0" dirty="0">
              <a:effectLst/>
              <a:latin typeface="Arial" panose="020B0604020202020204" pitchFamily="34" charset="0"/>
            </a:endParaRPr>
          </a:p>
          <a:p>
            <a:pPr lvl="2">
              <a:lnSpc>
                <a:spcPct val="150000"/>
              </a:lnSpc>
            </a:pPr>
            <a:endParaRPr lang="en-US" altLang="zh-CN" sz="2400" b="0" dirty="0">
              <a:latin typeface="Arial" panose="020B0604020202020204" pitchFamily="34" charset="0"/>
            </a:endParaRPr>
          </a:p>
          <a:p>
            <a:pPr lvl="2">
              <a:lnSpc>
                <a:spcPct val="150000"/>
              </a:lnSpc>
            </a:pPr>
            <a:r>
              <a:rPr lang="en-US" altLang="zh-CN" sz="2400" b="0" dirty="0" err="1">
                <a:latin typeface="Arial" panose="020B0604020202020204" pitchFamily="34" charset="0"/>
              </a:rPr>
              <a:t>eBPF</a:t>
            </a:r>
            <a:r>
              <a:rPr lang="en-US" altLang="zh-CN" sz="2400" b="0" dirty="0">
                <a:latin typeface="Arial" panose="020B0604020202020204" pitchFamily="34" charset="0"/>
              </a:rPr>
              <a:t> is a revolutionary technology with origins in the Linux kernel that can run </a:t>
            </a:r>
            <a:r>
              <a:rPr lang="en-US" altLang="zh-CN" sz="2400" dirty="0">
                <a:latin typeface="Arial" panose="020B0604020202020204" pitchFamily="34" charset="0"/>
              </a:rPr>
              <a:t>sandboxed</a:t>
            </a:r>
            <a:r>
              <a:rPr lang="en-US" altLang="zh-CN" sz="2400" b="0" dirty="0">
                <a:latin typeface="Arial" panose="020B0604020202020204" pitchFamily="34" charset="0"/>
              </a:rPr>
              <a:t> programs in an operating system kernel. </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3C39F250-3CDD-0BD9-1D5B-35D28FD908BE}"/>
              </a:ext>
            </a:extLst>
          </p:cNvPr>
          <p:cNvPicPr>
            <a:picLocks noChangeAspect="1"/>
          </p:cNvPicPr>
          <p:nvPr/>
        </p:nvPicPr>
        <p:blipFill>
          <a:blip r:embed="rId5"/>
          <a:stretch>
            <a:fillRect/>
          </a:stretch>
        </p:blipFill>
        <p:spPr>
          <a:xfrm>
            <a:off x="2555776" y="3212976"/>
            <a:ext cx="3607321" cy="1467128"/>
          </a:xfrm>
          <a:prstGeom prst="rect">
            <a:avLst/>
          </a:prstGeom>
        </p:spPr>
      </p:pic>
    </p:spTree>
    <p:extLst>
      <p:ext uri="{BB962C8B-B14F-4D97-AF65-F5344CB8AC3E}">
        <p14:creationId xmlns:p14="http://schemas.microsoft.com/office/powerpoint/2010/main" val="230338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51</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2239844"/>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b="0" dirty="0">
                <a:latin typeface="Arial" panose="020B0604020202020204" pitchFamily="34" charset="0"/>
              </a:rPr>
              <a:t>Historically, the operating system kernel  has always been an ideal place for programmers</a:t>
            </a:r>
          </a:p>
          <a:p>
            <a:pPr marL="800100" lvl="1" indent="-342900">
              <a:lnSpc>
                <a:spcPct val="150000"/>
              </a:lnSpc>
              <a:buFont typeface="Arial" panose="020B0604020202020204" pitchFamily="34" charset="0"/>
              <a:buChar char="•"/>
            </a:pPr>
            <a:r>
              <a:rPr lang="en-US" altLang="zh-CN" sz="2400" b="0" dirty="0">
                <a:latin typeface="Arial" panose="020B0604020202020204" pitchFamily="34" charset="0"/>
              </a:rPr>
              <a:t>Due to the kernel’s privileged ability to oversee and control the entire system</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Module 4: Operating system kernel tracing">
            <a:extLst>
              <a:ext uri="{FF2B5EF4-FFF2-40B4-BE49-F238E27FC236}">
                <a16:creationId xmlns:a16="http://schemas.microsoft.com/office/drawing/2014/main" id="{1D5ECA49-216D-2FB8-9B80-8928A2C873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911911"/>
            <a:ext cx="4767877" cy="274393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001E605E-BE7C-B678-FF95-CF791C2DDE38}"/>
              </a:ext>
            </a:extLst>
          </p:cNvPr>
          <p:cNvSpPr/>
          <p:nvPr/>
        </p:nvSpPr>
        <p:spPr>
          <a:xfrm>
            <a:off x="1437551" y="4003559"/>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User space</a:t>
            </a:r>
            <a:endParaRPr lang="zh-CN" altLang="en-US" sz="2400" b="0" dirty="0">
              <a:latin typeface="+mn-lt"/>
              <a:cs typeface="Arial" panose="020B0604020202020204" pitchFamily="34" charset="0"/>
            </a:endParaRPr>
          </a:p>
        </p:txBody>
      </p:sp>
      <p:sp>
        <p:nvSpPr>
          <p:cNvPr id="9" name="矩形 8">
            <a:extLst>
              <a:ext uri="{FF2B5EF4-FFF2-40B4-BE49-F238E27FC236}">
                <a16:creationId xmlns:a16="http://schemas.microsoft.com/office/drawing/2014/main" id="{37703F87-46E3-D019-322E-A630335BD521}"/>
              </a:ext>
            </a:extLst>
          </p:cNvPr>
          <p:cNvSpPr/>
          <p:nvPr/>
        </p:nvSpPr>
        <p:spPr>
          <a:xfrm>
            <a:off x="1401654" y="4994937"/>
            <a:ext cx="1944216"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Kernel space</a:t>
            </a:r>
            <a:endParaRPr lang="zh-CN" altLang="en-US" sz="2400" b="0" dirty="0">
              <a:latin typeface="+mn-lt"/>
              <a:cs typeface="Arial" panose="020B0604020202020204" pitchFamily="34" charset="0"/>
            </a:endParaRPr>
          </a:p>
        </p:txBody>
      </p:sp>
      <p:sp>
        <p:nvSpPr>
          <p:cNvPr id="10" name="矩形 9">
            <a:extLst>
              <a:ext uri="{FF2B5EF4-FFF2-40B4-BE49-F238E27FC236}">
                <a16:creationId xmlns:a16="http://schemas.microsoft.com/office/drawing/2014/main" id="{36E47254-1D82-BFD0-70BA-B924ADF756DE}"/>
              </a:ext>
            </a:extLst>
          </p:cNvPr>
          <p:cNvSpPr/>
          <p:nvPr/>
        </p:nvSpPr>
        <p:spPr>
          <a:xfrm>
            <a:off x="1387010" y="5901248"/>
            <a:ext cx="2388689"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Hardware driver</a:t>
            </a:r>
            <a:endParaRPr lang="zh-CN" altLang="en-US" sz="2400" b="0" dirty="0">
              <a:latin typeface="+mn-lt"/>
              <a:cs typeface="Arial" panose="020B0604020202020204" pitchFamily="34" charset="0"/>
            </a:endParaRPr>
          </a:p>
        </p:txBody>
      </p:sp>
    </p:spTree>
    <p:extLst>
      <p:ext uri="{BB962C8B-B14F-4D97-AF65-F5344CB8AC3E}">
        <p14:creationId xmlns:p14="http://schemas.microsoft.com/office/powerpoint/2010/main" val="4105139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52</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5009833"/>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b="0" dirty="0">
                <a:latin typeface="Arial" panose="020B0604020202020204" pitchFamily="34" charset="0"/>
              </a:rPr>
              <a:t>However, the operating system kernel  has always been an </a:t>
            </a:r>
            <a:r>
              <a:rPr lang="en-US" altLang="zh-CN" sz="2400" b="0" strike="sngStrike" dirty="0">
                <a:latin typeface="Arial" panose="020B0604020202020204" pitchFamily="34" charset="0"/>
              </a:rPr>
              <a:t>ideal</a:t>
            </a:r>
            <a:r>
              <a:rPr lang="en-US" altLang="zh-CN" sz="2400" b="0" dirty="0">
                <a:latin typeface="Arial" panose="020B0604020202020204" pitchFamily="34" charset="0"/>
              </a:rPr>
              <a:t>  nightmare place for programmers</a:t>
            </a: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endParaRPr lang="en-US" altLang="zh-CN" sz="2400" b="0" dirty="0">
              <a:latin typeface="Arial" panose="020B0604020202020204" pitchFamily="34" charset="0"/>
            </a:endParaRPr>
          </a:p>
          <a:p>
            <a:pPr marL="800100" lvl="1" indent="-342900">
              <a:lnSpc>
                <a:spcPct val="150000"/>
              </a:lnSpc>
              <a:buFont typeface="Arial" panose="020B0604020202020204" pitchFamily="34" charset="0"/>
              <a:buChar char="•"/>
            </a:pPr>
            <a:r>
              <a:rPr lang="en-US" altLang="zh-CN" sz="2400" b="0" dirty="0">
                <a:latin typeface="Arial" panose="020B0604020202020204" pitchFamily="34" charset="0"/>
              </a:rPr>
              <a:t>high requirement towards stability and security</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boot - kernel panic after Linux updates - Unix &amp; Linux Stack Exchange">
            <a:extLst>
              <a:ext uri="{FF2B5EF4-FFF2-40B4-BE49-F238E27FC236}">
                <a16:creationId xmlns:a16="http://schemas.microsoft.com/office/drawing/2014/main" id="{0B967356-D3A8-B98D-D544-7CA28C99C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3296" y="2852936"/>
            <a:ext cx="5777407" cy="310234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381D09E6-BD95-A557-7009-5C9044433DE9}"/>
              </a:ext>
            </a:extLst>
          </p:cNvPr>
          <p:cNvSpPr/>
          <p:nvPr/>
        </p:nvSpPr>
        <p:spPr bwMode="auto">
          <a:xfrm>
            <a:off x="3275856" y="5517232"/>
            <a:ext cx="1152128" cy="438051"/>
          </a:xfrm>
          <a:prstGeom prst="rect">
            <a:avLst/>
          </a:prstGeom>
          <a:noFill/>
          <a:ln w="349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Tree>
    <p:extLst>
      <p:ext uri="{BB962C8B-B14F-4D97-AF65-F5344CB8AC3E}">
        <p14:creationId xmlns:p14="http://schemas.microsoft.com/office/powerpoint/2010/main" val="4207991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53</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80806" y="1484784"/>
            <a:ext cx="8128092" cy="1140697"/>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b="0" i="0" dirty="0" err="1">
                <a:solidFill>
                  <a:srgbClr val="000000"/>
                </a:solidFill>
                <a:effectLst/>
                <a:latin typeface="Inter"/>
              </a:rPr>
              <a:t>eBPF</a:t>
            </a:r>
            <a:r>
              <a:rPr lang="en-US" altLang="zh-CN" sz="2400" b="0" i="0" dirty="0">
                <a:solidFill>
                  <a:srgbClr val="000000"/>
                </a:solidFill>
                <a:effectLst/>
                <a:latin typeface="Inter"/>
              </a:rPr>
              <a:t> changes this formula fundamentally. </a:t>
            </a:r>
          </a:p>
          <a:p>
            <a:pPr marL="800100" lvl="1" indent="-342900">
              <a:lnSpc>
                <a:spcPct val="150000"/>
              </a:lnSpc>
              <a:buFont typeface="Arial" panose="020B0604020202020204" pitchFamily="34" charset="0"/>
              <a:buChar char="•"/>
            </a:pPr>
            <a:r>
              <a:rPr lang="en-US" altLang="zh-CN" sz="2400" b="0" i="0" dirty="0">
                <a:solidFill>
                  <a:srgbClr val="000000"/>
                </a:solidFill>
                <a:effectLst/>
                <a:latin typeface="Inter"/>
              </a:rPr>
              <a:t>By allowing to run sandboxed programs in the kernel </a:t>
            </a:r>
            <a:endParaRPr lang="en-US" altLang="zh-CN" sz="2400" b="0" dirty="0">
              <a:latin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a:extLst>
              <a:ext uri="{FF2B5EF4-FFF2-40B4-BE49-F238E27FC236}">
                <a16:creationId xmlns:a16="http://schemas.microsoft.com/office/drawing/2014/main" id="{B82FEDAD-8FD0-C5B4-DAAD-10F495B753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772" y="2750762"/>
            <a:ext cx="7704856" cy="395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15100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 in the kernel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54</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80806" y="1484784"/>
            <a:ext cx="8128092" cy="3347840"/>
          </a:xfrm>
          <a:prstGeom prst="rect">
            <a:avLst/>
          </a:prstGeom>
        </p:spPr>
        <p:txBody>
          <a:bodyPr wrap="square">
            <a:spAutoFit/>
          </a:bodyPr>
          <a:lstStyle/>
          <a:p>
            <a:pPr marL="800100" lvl="1" indent="-342900">
              <a:lnSpc>
                <a:spcPct val="150000"/>
              </a:lnSpc>
              <a:buFont typeface="Arial" panose="020B0604020202020204" pitchFamily="34" charset="0"/>
              <a:buChar char="•"/>
            </a:pPr>
            <a:r>
              <a:rPr lang="en-US" altLang="zh-CN" sz="2400" b="0" i="0" dirty="0">
                <a:solidFill>
                  <a:srgbClr val="000000"/>
                </a:solidFill>
                <a:effectLst/>
                <a:latin typeface="Inter"/>
              </a:rPr>
              <a:t>Today, </a:t>
            </a:r>
            <a:r>
              <a:rPr lang="en-US" altLang="zh-CN" sz="2400" b="0" i="0" dirty="0" err="1">
                <a:solidFill>
                  <a:srgbClr val="000000"/>
                </a:solidFill>
                <a:effectLst/>
                <a:latin typeface="Inter"/>
              </a:rPr>
              <a:t>eBPF</a:t>
            </a:r>
            <a:r>
              <a:rPr lang="en-US" altLang="zh-CN" sz="2400" b="0" i="0" dirty="0">
                <a:solidFill>
                  <a:srgbClr val="000000"/>
                </a:solidFill>
                <a:effectLst/>
                <a:latin typeface="Inter"/>
              </a:rPr>
              <a:t> is used extensively to drive a wide variety of use cases: </a:t>
            </a:r>
          </a:p>
          <a:p>
            <a:pPr marL="800100" lvl="1" indent="-342900">
              <a:lnSpc>
                <a:spcPct val="150000"/>
              </a:lnSpc>
              <a:buFont typeface="Arial" panose="020B0604020202020204" pitchFamily="34" charset="0"/>
              <a:buChar char="•"/>
            </a:pPr>
            <a:r>
              <a:rPr lang="en-US" altLang="zh-CN" sz="2400" b="0" dirty="0">
                <a:solidFill>
                  <a:srgbClr val="000000"/>
                </a:solidFill>
                <a:latin typeface="Inter"/>
              </a:rPr>
              <a:t>Security</a:t>
            </a:r>
          </a:p>
          <a:p>
            <a:pPr marL="800100" lvl="1" indent="-342900">
              <a:lnSpc>
                <a:spcPct val="150000"/>
              </a:lnSpc>
              <a:buFont typeface="Arial" panose="020B0604020202020204" pitchFamily="34" charset="0"/>
              <a:buChar char="•"/>
            </a:pPr>
            <a:r>
              <a:rPr lang="en-US" altLang="zh-CN" sz="2400" b="0" dirty="0">
                <a:solidFill>
                  <a:srgbClr val="000000"/>
                </a:solidFill>
                <a:latin typeface="Inter"/>
              </a:rPr>
              <a:t>Tracing &amp; Profiling</a:t>
            </a:r>
          </a:p>
          <a:p>
            <a:pPr marL="800100" lvl="1" indent="-342900">
              <a:lnSpc>
                <a:spcPct val="150000"/>
              </a:lnSpc>
              <a:buFont typeface="Arial" panose="020B0604020202020204" pitchFamily="34" charset="0"/>
              <a:buChar char="•"/>
            </a:pPr>
            <a:r>
              <a:rPr lang="en-US" altLang="zh-CN" sz="2400" b="0" dirty="0">
                <a:solidFill>
                  <a:srgbClr val="000000"/>
                </a:solidFill>
                <a:latin typeface="Inter"/>
              </a:rPr>
              <a:t>Networking</a:t>
            </a:r>
          </a:p>
          <a:p>
            <a:pPr marL="800100" lvl="1" indent="-342900">
              <a:lnSpc>
                <a:spcPct val="150000"/>
              </a:lnSpc>
              <a:buFont typeface="Arial" panose="020B0604020202020204" pitchFamily="34" charset="0"/>
              <a:buChar char="•"/>
            </a:pPr>
            <a:r>
              <a:rPr lang="en-US" altLang="zh-CN" sz="2400" b="0" dirty="0">
                <a:solidFill>
                  <a:srgbClr val="000000"/>
                </a:solidFill>
                <a:latin typeface="Inter"/>
              </a:rPr>
              <a:t>Observability &amp; Monitoring</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C7E3FF79-27BA-2970-DB98-1C6FFA931D42}"/>
              </a:ext>
            </a:extLst>
          </p:cNvPr>
          <p:cNvPicPr>
            <a:picLocks noChangeAspect="1"/>
          </p:cNvPicPr>
          <p:nvPr/>
        </p:nvPicPr>
        <p:blipFill>
          <a:blip r:embed="rId4"/>
          <a:stretch>
            <a:fillRect/>
          </a:stretch>
        </p:blipFill>
        <p:spPr>
          <a:xfrm>
            <a:off x="4499992" y="2111524"/>
            <a:ext cx="1858187" cy="2094359"/>
          </a:xfrm>
          <a:prstGeom prst="rect">
            <a:avLst/>
          </a:prstGeom>
        </p:spPr>
      </p:pic>
      <p:pic>
        <p:nvPicPr>
          <p:cNvPr id="8" name="图片 7">
            <a:extLst>
              <a:ext uri="{FF2B5EF4-FFF2-40B4-BE49-F238E27FC236}">
                <a16:creationId xmlns:a16="http://schemas.microsoft.com/office/drawing/2014/main" id="{B7A910DE-970C-4213-1D62-0749067F3FFD}"/>
              </a:ext>
            </a:extLst>
          </p:cNvPr>
          <p:cNvPicPr>
            <a:picLocks noChangeAspect="1"/>
          </p:cNvPicPr>
          <p:nvPr/>
        </p:nvPicPr>
        <p:blipFill>
          <a:blip r:embed="rId5"/>
          <a:stretch>
            <a:fillRect/>
          </a:stretch>
        </p:blipFill>
        <p:spPr>
          <a:xfrm>
            <a:off x="6420866" y="2132856"/>
            <a:ext cx="1875158" cy="1940240"/>
          </a:xfrm>
          <a:prstGeom prst="rect">
            <a:avLst/>
          </a:prstGeom>
        </p:spPr>
      </p:pic>
      <p:pic>
        <p:nvPicPr>
          <p:cNvPr id="10" name="图片 9">
            <a:extLst>
              <a:ext uri="{FF2B5EF4-FFF2-40B4-BE49-F238E27FC236}">
                <a16:creationId xmlns:a16="http://schemas.microsoft.com/office/drawing/2014/main" id="{9003D84B-1BC7-B948-35EE-266AEC637AA2}"/>
              </a:ext>
            </a:extLst>
          </p:cNvPr>
          <p:cNvPicPr>
            <a:picLocks noChangeAspect="1"/>
          </p:cNvPicPr>
          <p:nvPr/>
        </p:nvPicPr>
        <p:blipFill>
          <a:blip r:embed="rId6"/>
          <a:stretch>
            <a:fillRect/>
          </a:stretch>
        </p:blipFill>
        <p:spPr>
          <a:xfrm>
            <a:off x="5076056" y="4301133"/>
            <a:ext cx="1666776" cy="1763584"/>
          </a:xfrm>
          <a:prstGeom prst="rect">
            <a:avLst/>
          </a:prstGeom>
        </p:spPr>
      </p:pic>
      <p:pic>
        <p:nvPicPr>
          <p:cNvPr id="12" name="图片 11">
            <a:extLst>
              <a:ext uri="{FF2B5EF4-FFF2-40B4-BE49-F238E27FC236}">
                <a16:creationId xmlns:a16="http://schemas.microsoft.com/office/drawing/2014/main" id="{E3DE0959-B9B7-24C3-DCB0-879F6C796BF1}"/>
              </a:ext>
            </a:extLst>
          </p:cNvPr>
          <p:cNvPicPr>
            <a:picLocks noChangeAspect="1"/>
          </p:cNvPicPr>
          <p:nvPr/>
        </p:nvPicPr>
        <p:blipFill>
          <a:blip r:embed="rId7"/>
          <a:stretch>
            <a:fillRect/>
          </a:stretch>
        </p:blipFill>
        <p:spPr>
          <a:xfrm>
            <a:off x="6944306" y="4360060"/>
            <a:ext cx="1666776" cy="1704657"/>
          </a:xfrm>
          <a:prstGeom prst="rect">
            <a:avLst/>
          </a:prstGeom>
        </p:spPr>
      </p:pic>
    </p:spTree>
    <p:extLst>
      <p:ext uri="{BB962C8B-B14F-4D97-AF65-F5344CB8AC3E}">
        <p14:creationId xmlns:p14="http://schemas.microsoft.com/office/powerpoint/2010/main" val="3202180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Homework</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55</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2786981"/>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0" dirty="0">
                <a:cs typeface="Arial" panose="020B0604020202020204" pitchFamily="34" charset="0"/>
              </a:rPr>
              <a:t>Install VMware workstation</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Install Ubuntu 18.04</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Then let’s make a little piece of coding…</a:t>
            </a:r>
          </a:p>
          <a:p>
            <a:pPr marL="342900" indent="-342900">
              <a:lnSpc>
                <a:spcPct val="150000"/>
              </a:lnSpc>
              <a:buFont typeface="Arial" panose="020B0604020202020204" pitchFamily="34" charset="0"/>
              <a:buChar char="•"/>
            </a:pPr>
            <a:endParaRPr lang="en-US" altLang="zh-CN" sz="2400" b="0" dirty="0">
              <a:cs typeface="Arial" panose="020B0604020202020204" pitchFamily="34" charset="0"/>
            </a:endParaRP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Before that… let’s see a video first </a:t>
            </a:r>
            <a:r>
              <a:rPr lang="en-US" altLang="zh-CN" sz="2400" b="0" dirty="0">
                <a:cs typeface="Arial" panose="020B0604020202020204" pitchFamily="34" charset="0"/>
                <a:sym typeface="Wingdings" panose="05000000000000000000" pitchFamily="2" charset="2"/>
              </a:rPr>
              <a:t></a:t>
            </a:r>
            <a:endParaRPr lang="zh-CN" altLang="en-US" sz="2400" b="0" dirty="0">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1693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Supplementary material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56</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223298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cs typeface="Arial" panose="020B0604020202020204" pitchFamily="34" charset="0"/>
              </a:rPr>
              <a:t>Network programming using NS-3</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Model of the evolution of a networked system through discrete events in time</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 Used for experimentation and education</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937DA2EE-792B-A2E9-D568-2F6EEBA020FB}"/>
              </a:ext>
            </a:extLst>
          </p:cNvPr>
          <p:cNvPicPr>
            <a:picLocks noChangeAspect="1"/>
          </p:cNvPicPr>
          <p:nvPr/>
        </p:nvPicPr>
        <p:blipFill>
          <a:blip r:embed="rId4"/>
          <a:stretch>
            <a:fillRect/>
          </a:stretch>
        </p:blipFill>
        <p:spPr>
          <a:xfrm>
            <a:off x="-36512" y="4149080"/>
            <a:ext cx="9144000" cy="2614731"/>
          </a:xfrm>
          <a:prstGeom prst="rect">
            <a:avLst/>
          </a:prstGeom>
        </p:spPr>
      </p:pic>
    </p:spTree>
    <p:extLst>
      <p:ext uri="{BB962C8B-B14F-4D97-AF65-F5344CB8AC3E}">
        <p14:creationId xmlns:p14="http://schemas.microsoft.com/office/powerpoint/2010/main" val="31266821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Supplementary material</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57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395536" y="1628800"/>
            <a:ext cx="8128092" cy="389497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dirty="0">
                <a:cs typeface="Arial" panose="020B0604020202020204" pitchFamily="34" charset="0"/>
              </a:rPr>
              <a:t>Network programming using NS-3</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You want to study network performance or protocol operation in a controllable or scalable environment</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You are comfortable writing C++ or Python code, and combining ns-3 with other code</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ns-3 has the models you are looking for</a:t>
            </a:r>
          </a:p>
          <a:p>
            <a:pPr marL="342900" indent="-342900">
              <a:lnSpc>
                <a:spcPct val="150000"/>
              </a:lnSpc>
              <a:buFont typeface="Arial" panose="020B0604020202020204" pitchFamily="34" charset="0"/>
              <a:buChar char="•"/>
            </a:pPr>
            <a:r>
              <a:rPr lang="en-US" altLang="zh-CN" sz="2400" b="0" dirty="0">
                <a:cs typeface="Arial" panose="020B0604020202020204" pitchFamily="34" charset="0"/>
              </a:rPr>
              <a:t>– or you can provide/integrate what is lacking</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7747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6</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A basic skill every networking people should have.</a:t>
            </a:r>
            <a:endParaRPr lang="zh-CN" altLang="en-US" sz="2400" b="0" dirty="0">
              <a:latin typeface="+mn-lt"/>
              <a:cs typeface="Arial" panose="020B0604020202020204" pitchFamily="34" charset="0"/>
            </a:endParaRPr>
          </a:p>
        </p:txBody>
      </p:sp>
      <p:sp>
        <p:nvSpPr>
          <p:cNvPr id="7" name="矩形 6">
            <a:extLst>
              <a:ext uri="{FF2B5EF4-FFF2-40B4-BE49-F238E27FC236}">
                <a16:creationId xmlns:a16="http://schemas.microsoft.com/office/drawing/2014/main" id="{0B67D861-007F-4916-BABD-FF1FA3DD72BA}"/>
              </a:ext>
            </a:extLst>
          </p:cNvPr>
          <p:cNvSpPr/>
          <p:nvPr/>
        </p:nvSpPr>
        <p:spPr>
          <a:xfrm>
            <a:off x="583914" y="2350122"/>
            <a:ext cx="7678180" cy="646331"/>
          </a:xfrm>
          <a:prstGeom prst="rect">
            <a:avLst/>
          </a:prstGeom>
        </p:spPr>
        <p:txBody>
          <a:bodyPr wrap="square">
            <a:spAutoFit/>
          </a:bodyPr>
          <a:lstStyle/>
          <a:p>
            <a:r>
              <a:rPr kumimoji="1" lang="en-US" altLang="zh-CN" dirty="0">
                <a:latin typeface="+mj-lt"/>
                <a:cs typeface="Arial" panose="020B0604020202020204" pitchFamily="34" charset="0"/>
              </a:rPr>
              <a:t>Network programming=Knowledgeable in networking + Skillful in programming </a:t>
            </a:r>
            <a:endParaRPr lang="zh-CN" altLang="en-US" dirty="0">
              <a:latin typeface="+mj-lt"/>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DDD4CC31-39FF-4FC7-950A-738FA38D31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58" y="3077388"/>
            <a:ext cx="2363741" cy="3303940"/>
          </a:xfrm>
          <a:prstGeom prst="rect">
            <a:avLst/>
          </a:prstGeom>
        </p:spPr>
      </p:pic>
      <p:pic>
        <p:nvPicPr>
          <p:cNvPr id="18" name="图片 17">
            <a:extLst>
              <a:ext uri="{FF2B5EF4-FFF2-40B4-BE49-F238E27FC236}">
                <a16:creationId xmlns:a16="http://schemas.microsoft.com/office/drawing/2014/main" id="{2F7F7114-0456-4CA5-8592-607D6F95C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176" y="3116750"/>
            <a:ext cx="2446358" cy="3229832"/>
          </a:xfrm>
          <a:prstGeom prst="rect">
            <a:avLst/>
          </a:prstGeom>
        </p:spPr>
      </p:pic>
      <p:pic>
        <p:nvPicPr>
          <p:cNvPr id="20" name="图片 19">
            <a:extLst>
              <a:ext uri="{FF2B5EF4-FFF2-40B4-BE49-F238E27FC236}">
                <a16:creationId xmlns:a16="http://schemas.microsoft.com/office/drawing/2014/main" id="{59609997-4CE2-4F0D-ADE2-8CD7D55CE0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86011" y="3116750"/>
            <a:ext cx="2145803" cy="3239742"/>
          </a:xfrm>
          <a:prstGeom prst="rect">
            <a:avLst/>
          </a:prstGeom>
        </p:spPr>
      </p:pic>
    </p:spTree>
    <p:extLst>
      <p:ext uri="{BB962C8B-B14F-4D97-AF65-F5344CB8AC3E}">
        <p14:creationId xmlns:p14="http://schemas.microsoft.com/office/powerpoint/2010/main" val="2900115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7</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568874" y="2132856"/>
            <a:ext cx="4446872" cy="3894977"/>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Basis of this basic skill --- </a:t>
            </a:r>
            <a:r>
              <a:rPr lang="en-US" altLang="zh-CN" sz="2400" dirty="0">
                <a:latin typeface="+mn-lt"/>
                <a:cs typeface="Arial" panose="020B0604020202020204" pitchFamily="34" charset="0"/>
              </a:rPr>
              <a:t>socket</a:t>
            </a:r>
            <a:r>
              <a:rPr lang="en-US" altLang="zh-CN" sz="2400" b="0" dirty="0">
                <a:latin typeface="+mn-lt"/>
                <a:cs typeface="Arial" panose="020B0604020202020204" pitchFamily="34" charset="0"/>
              </a:rPr>
              <a:t>.</a:t>
            </a:r>
          </a:p>
          <a:p>
            <a:pPr>
              <a:lnSpc>
                <a:spcPct val="150000"/>
              </a:lnSpc>
            </a:pPr>
            <a:r>
              <a:rPr lang="en-US" altLang="zh-CN" sz="2400" b="0" dirty="0">
                <a:latin typeface="+mn-lt"/>
                <a:cs typeface="Arial" panose="020B0604020202020204" pitchFamily="34" charset="0"/>
              </a:rPr>
              <a:t>What is socket programming?</a:t>
            </a:r>
          </a:p>
          <a:p>
            <a:pPr marL="342900" indent="-342900">
              <a:lnSpc>
                <a:spcPct val="150000"/>
              </a:lnSpc>
              <a:buFont typeface="Arial" panose="020B0604020202020204" pitchFamily="34" charset="0"/>
              <a:buChar char="•"/>
            </a:pPr>
            <a:r>
              <a:rPr lang="en-US" altLang="zh-CN" sz="2400" b="0" dirty="0">
                <a:latin typeface="+mn-lt"/>
                <a:cs typeface="Arial" panose="020B0604020202020204" pitchFamily="34" charset="0"/>
              </a:rPr>
              <a:t>Socket is a way of connecting two nodes on a network to communicate with each other.</a:t>
            </a:r>
            <a:endParaRPr lang="zh-CN" altLang="en-US" sz="2400" b="0" dirty="0">
              <a:latin typeface="+mn-lt"/>
              <a:cs typeface="Arial" panose="020B0604020202020204" pitchFamily="34" charset="0"/>
            </a:endParaRP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Picture 2" descr="Socket Programming in C-C++">
            <a:extLst>
              <a:ext uri="{FF2B5EF4-FFF2-40B4-BE49-F238E27FC236}">
                <a16:creationId xmlns:a16="http://schemas.microsoft.com/office/drawing/2014/main" id="{B042C4AC-48BC-4571-820F-3443B45ECD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2488846"/>
            <a:ext cx="3143250" cy="35718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E3A625ED-B49A-419E-A1B0-D530B0551301}"/>
                  </a:ext>
                </a:extLst>
              </p14:cNvPr>
              <p14:cNvContentPartPr/>
              <p14:nvPr/>
            </p14:nvContentPartPr>
            <p14:xfrm>
              <a:off x="507600" y="2696400"/>
              <a:ext cx="3030840" cy="2266560"/>
            </p14:xfrm>
          </p:contentPart>
        </mc:Choice>
        <mc:Fallback xmlns="">
          <p:pic>
            <p:nvPicPr>
              <p:cNvPr id="3" name="墨迹 2">
                <a:extLst>
                  <a:ext uri="{FF2B5EF4-FFF2-40B4-BE49-F238E27FC236}">
                    <a16:creationId xmlns:a16="http://schemas.microsoft.com/office/drawing/2014/main" id="{E3A625ED-B49A-419E-A1B0-D530B0551301}"/>
                  </a:ext>
                </a:extLst>
              </p:cNvPr>
              <p:cNvPicPr/>
              <p:nvPr/>
            </p:nvPicPr>
            <p:blipFill>
              <a:blip r:embed="rId6"/>
              <a:stretch>
                <a:fillRect/>
              </a:stretch>
            </p:blipFill>
            <p:spPr>
              <a:xfrm>
                <a:off x="498240" y="2687040"/>
                <a:ext cx="3049560" cy="2285280"/>
              </a:xfrm>
              <a:prstGeom prst="rect">
                <a:avLst/>
              </a:prstGeom>
            </p:spPr>
          </p:pic>
        </mc:Fallback>
      </mc:AlternateContent>
    </p:spTree>
    <p:extLst>
      <p:ext uri="{BB962C8B-B14F-4D97-AF65-F5344CB8AC3E}">
        <p14:creationId xmlns:p14="http://schemas.microsoft.com/office/powerpoint/2010/main" val="768371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8</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Basis of this basic skill --- socket.</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1">
            <a:extLst>
              <a:ext uri="{FF2B5EF4-FFF2-40B4-BE49-F238E27FC236}">
                <a16:creationId xmlns:a16="http://schemas.microsoft.com/office/drawing/2014/main" id="{F56705B8-C2BF-4AE4-8468-1524F3DE866D}"/>
              </a:ext>
            </a:extLst>
          </p:cNvPr>
          <p:cNvSpPr>
            <a:spLocks noChangeArrowheads="1"/>
          </p:cNvSpPr>
          <p:nvPr/>
        </p:nvSpPr>
        <p:spPr bwMode="auto">
          <a:xfrm>
            <a:off x="755576" y="2604660"/>
            <a:ext cx="7416824" cy="278271"/>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Consolas" panose="020B0609020204030204" pitchFamily="49" charset="0"/>
              </a:rPr>
              <a:t>int sockfd = socket(domain, type, protocol)</a:t>
            </a:r>
            <a:r>
              <a:rPr kumimoji="0" lang="zh-CN" altLang="zh-CN" sz="600" b="0" i="0" u="none" strike="noStrike" cap="none" normalizeH="0" baseline="0" dirty="0">
                <a:ln>
                  <a:noFill/>
                </a:ln>
                <a:solidFill>
                  <a:schemeClr val="tx1"/>
                </a:solidFill>
                <a:effectLst/>
              </a:rPr>
              <a:t> </a:t>
            </a:r>
            <a:endParaRPr kumimoji="0" lang="zh-CN" altLang="zh-CN" sz="2800" b="0" i="0" u="none" strike="noStrike" cap="none" normalizeH="0" baseline="0" dirty="0">
              <a:ln>
                <a:noFill/>
              </a:ln>
              <a:solidFill>
                <a:schemeClr val="tx1"/>
              </a:solidFill>
              <a:effectLst/>
              <a:latin typeface="Arial" panose="020B0604020202020204" pitchFamily="34" charset="0"/>
            </a:endParaRPr>
          </a:p>
        </p:txBody>
      </p:sp>
      <p:sp>
        <p:nvSpPr>
          <p:cNvPr id="5" name="矩形 4">
            <a:extLst>
              <a:ext uri="{FF2B5EF4-FFF2-40B4-BE49-F238E27FC236}">
                <a16:creationId xmlns:a16="http://schemas.microsoft.com/office/drawing/2014/main" id="{E06A2362-758D-44E1-AC82-F83E8DC5940D}"/>
              </a:ext>
            </a:extLst>
          </p:cNvPr>
          <p:cNvSpPr/>
          <p:nvPr/>
        </p:nvSpPr>
        <p:spPr>
          <a:xfrm>
            <a:off x="646750" y="2966027"/>
            <a:ext cx="7416824" cy="3364062"/>
          </a:xfrm>
          <a:prstGeom prst="rect">
            <a:avLst/>
          </a:prstGeom>
        </p:spPr>
        <p:txBody>
          <a:bodyPr wrap="square">
            <a:spAutoFit/>
          </a:bodyPr>
          <a:lstStyle/>
          <a:p>
            <a:pPr>
              <a:lnSpc>
                <a:spcPct val="150000"/>
              </a:lnSpc>
            </a:pPr>
            <a:r>
              <a:rPr lang="en-US" altLang="zh-CN" dirty="0">
                <a:latin typeface="Roboto"/>
              </a:rPr>
              <a:t>domain:</a:t>
            </a:r>
            <a:r>
              <a:rPr lang="en-US" altLang="zh-CN" b="0" dirty="0">
                <a:latin typeface="Roboto"/>
              </a:rPr>
              <a:t> integer, communication domain e.g., AF_INET (IPv4 protocol) , AF_INET6 (IPv6 protocol)</a:t>
            </a:r>
            <a:br>
              <a:rPr lang="en-US" altLang="zh-CN" dirty="0"/>
            </a:br>
            <a:r>
              <a:rPr lang="en-US" altLang="zh-CN" dirty="0">
                <a:latin typeface="Roboto"/>
              </a:rPr>
              <a:t>type:</a:t>
            </a:r>
            <a:r>
              <a:rPr lang="en-US" altLang="zh-CN" b="0" dirty="0">
                <a:latin typeface="Roboto"/>
              </a:rPr>
              <a:t> communication type</a:t>
            </a:r>
            <a:br>
              <a:rPr lang="en-US" altLang="zh-CN" dirty="0"/>
            </a:br>
            <a:r>
              <a:rPr lang="en-US" altLang="zh-CN" b="0" dirty="0">
                <a:latin typeface="Roboto"/>
              </a:rPr>
              <a:t>SOCK_STREAM: TCP(reliable, connection oriented)</a:t>
            </a:r>
            <a:br>
              <a:rPr lang="en-US" altLang="zh-CN" dirty="0"/>
            </a:br>
            <a:r>
              <a:rPr lang="en-US" altLang="zh-CN" b="0" dirty="0">
                <a:latin typeface="Roboto"/>
              </a:rPr>
              <a:t>SOCK_DGRAM: UDP(unreliable, connectionless)</a:t>
            </a:r>
            <a:br>
              <a:rPr lang="en-US" altLang="zh-CN" dirty="0"/>
            </a:br>
            <a:r>
              <a:rPr lang="en-US" altLang="zh-CN" dirty="0">
                <a:latin typeface="Roboto"/>
              </a:rPr>
              <a:t>protocol: </a:t>
            </a:r>
            <a:r>
              <a:rPr lang="en-US" altLang="zh-CN" b="0" dirty="0">
                <a:latin typeface="Roboto"/>
              </a:rPr>
              <a:t>Protocol value for Internet Protocol(IP), which is 0. This is the same number which appears on protocol field in the IP header of a packet.(man protocols for more details)</a:t>
            </a:r>
            <a:endParaRPr lang="zh-CN" altLang="en-US" dirty="0"/>
          </a:p>
        </p:txBody>
      </p:sp>
    </p:spTree>
    <p:extLst>
      <p:ext uri="{BB962C8B-B14F-4D97-AF65-F5344CB8AC3E}">
        <p14:creationId xmlns:p14="http://schemas.microsoft.com/office/powerpoint/2010/main" val="15305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dirty="0">
                <a:latin typeface="+mj-lt"/>
                <a:cs typeface="Arial" panose="020B0604020202020204" pitchFamily="34" charset="0"/>
              </a:rPr>
              <a:t>Network programming</a:t>
            </a:r>
            <a:endParaRPr kumimoji="1" lang="zh-CN" altLang="en-US" sz="3600" dirty="0">
              <a:latin typeface="+mj-lt"/>
              <a:ea typeface="仿宋" panose="02010609060101010101" pitchFamily="49" charset="-122"/>
              <a:cs typeface="Arial" panose="020B0604020202020204" pitchFamily="34" charset="0"/>
            </a:endParaRPr>
          </a:p>
        </p:txBody>
      </p:sp>
      <p:sp>
        <p:nvSpPr>
          <p:cNvPr id="4" name="幻灯片编号占位符 3"/>
          <p:cNvSpPr>
            <a:spLocks noGrp="1"/>
          </p:cNvSpPr>
          <p:nvPr>
            <p:ph type="sldNum" sz="quarter" idx="12"/>
          </p:nvPr>
        </p:nvSpPr>
        <p:spPr/>
        <p:txBody>
          <a:bodyPr/>
          <a:lstStyle/>
          <a:p>
            <a:pPr>
              <a:defRPr/>
            </a:pPr>
            <a:fld id="{80F339D2-D513-3E41-9C6D-8DB6BE5C56E0}" type="slidenum">
              <a:rPr lang="en-US" altLang="zh-CN" smtClean="0">
                <a:latin typeface="+mj-lt"/>
              </a:rPr>
              <a:pPr>
                <a:defRPr/>
              </a:pPr>
              <a:t>9</a:t>
            </a:fld>
            <a:endParaRPr lang="en-US" altLang="zh-CN">
              <a:latin typeface="+mj-lt"/>
            </a:endParaRPr>
          </a:p>
        </p:txBody>
      </p:sp>
      <p:sp>
        <p:nvSpPr>
          <p:cNvPr id="6" name="矩形 5">
            <a:extLst>
              <a:ext uri="{FF2B5EF4-FFF2-40B4-BE49-F238E27FC236}">
                <a16:creationId xmlns:a16="http://schemas.microsoft.com/office/drawing/2014/main" id="{D8E7CA3D-F3A3-4F5E-BC8A-CB26ABB516B2}"/>
              </a:ext>
            </a:extLst>
          </p:cNvPr>
          <p:cNvSpPr/>
          <p:nvPr/>
        </p:nvSpPr>
        <p:spPr>
          <a:xfrm>
            <a:off x="629184" y="1674674"/>
            <a:ext cx="7903255" cy="570990"/>
          </a:xfrm>
          <a:prstGeom prst="rect">
            <a:avLst/>
          </a:prstGeom>
        </p:spPr>
        <p:txBody>
          <a:bodyPr wrap="square">
            <a:spAutoFit/>
          </a:bodyPr>
          <a:lstStyle/>
          <a:p>
            <a:pPr>
              <a:lnSpc>
                <a:spcPct val="150000"/>
              </a:lnSpc>
            </a:pPr>
            <a:r>
              <a:rPr lang="en-US" altLang="zh-CN" sz="2400" b="0" dirty="0">
                <a:latin typeface="+mn-lt"/>
                <a:cs typeface="Arial" panose="020B0604020202020204" pitchFamily="34" charset="0"/>
              </a:rPr>
              <a:t>Basis of this basic skill --- socket.</a:t>
            </a:r>
          </a:p>
        </p:txBody>
      </p:sp>
      <p:pic>
        <p:nvPicPr>
          <p:cNvPr id="15" name="图片 2">
            <a:extLst>
              <a:ext uri="{FF2B5EF4-FFF2-40B4-BE49-F238E27FC236}">
                <a16:creationId xmlns:a16="http://schemas.microsoft.com/office/drawing/2014/main" id="{02C89F38-2D85-49AF-8252-CF12D0260C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
            <a:extLst>
              <a:ext uri="{FF2B5EF4-FFF2-40B4-BE49-F238E27FC236}">
                <a16:creationId xmlns:a16="http://schemas.microsoft.com/office/drawing/2014/main" id="{E31F4BFD-92FC-4738-94E9-5BE717107AC4}"/>
              </a:ext>
            </a:extLst>
          </p:cNvPr>
          <p:cNvSpPr>
            <a:spLocks noChangeArrowheads="1"/>
          </p:cNvSpPr>
          <p:nvPr/>
        </p:nvSpPr>
        <p:spPr bwMode="auto">
          <a:xfrm>
            <a:off x="642712" y="2683740"/>
            <a:ext cx="6017519"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latin typeface="Consolas" panose="020B0609020204030204" pitchFamily="49" charset="0"/>
              </a:rPr>
              <a:t>int bind(int sockfd, const struct sockaddr *addr, socklen_t addrlen);</a:t>
            </a:r>
            <a:r>
              <a:rPr kumimoji="0" lang="zh-CN" altLang="zh-CN" sz="3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8" name="矩形 7">
            <a:extLst>
              <a:ext uri="{FF2B5EF4-FFF2-40B4-BE49-F238E27FC236}">
                <a16:creationId xmlns:a16="http://schemas.microsoft.com/office/drawing/2014/main" id="{51914FAB-CAB2-4906-BEF3-311CE2196008}"/>
              </a:ext>
            </a:extLst>
          </p:cNvPr>
          <p:cNvSpPr/>
          <p:nvPr/>
        </p:nvSpPr>
        <p:spPr>
          <a:xfrm>
            <a:off x="611560" y="2945155"/>
            <a:ext cx="6984776" cy="871072"/>
          </a:xfrm>
          <a:prstGeom prst="rect">
            <a:avLst/>
          </a:prstGeom>
        </p:spPr>
        <p:txBody>
          <a:bodyPr wrap="square">
            <a:spAutoFit/>
          </a:bodyPr>
          <a:lstStyle/>
          <a:p>
            <a:pPr>
              <a:lnSpc>
                <a:spcPct val="150000"/>
              </a:lnSpc>
            </a:pPr>
            <a:r>
              <a:rPr lang="en-US" altLang="zh-CN" b="0" dirty="0">
                <a:latin typeface="Roboto"/>
              </a:rPr>
              <a:t>After creation of the socket, bind function binds the socket to the address and port number specified in </a:t>
            </a:r>
            <a:r>
              <a:rPr lang="en-US" altLang="zh-CN" b="0" dirty="0" err="1">
                <a:latin typeface="Roboto"/>
              </a:rPr>
              <a:t>addr</a:t>
            </a:r>
            <a:r>
              <a:rPr lang="en-US" altLang="zh-CN" b="0" dirty="0">
                <a:latin typeface="Roboto"/>
              </a:rPr>
              <a:t>(custom data structure).</a:t>
            </a:r>
            <a:endParaRPr lang="zh-CN" altLang="en-US" dirty="0"/>
          </a:p>
        </p:txBody>
      </p:sp>
      <p:sp>
        <p:nvSpPr>
          <p:cNvPr id="9" name="Rectangle 2">
            <a:extLst>
              <a:ext uri="{FF2B5EF4-FFF2-40B4-BE49-F238E27FC236}">
                <a16:creationId xmlns:a16="http://schemas.microsoft.com/office/drawing/2014/main" id="{0EBBDFF6-2ED4-470D-B7A1-46195345217E}"/>
              </a:ext>
            </a:extLst>
          </p:cNvPr>
          <p:cNvSpPr>
            <a:spLocks noChangeArrowheads="1"/>
          </p:cNvSpPr>
          <p:nvPr/>
        </p:nvSpPr>
        <p:spPr bwMode="auto">
          <a:xfrm>
            <a:off x="642713" y="4056879"/>
            <a:ext cx="5945511" cy="201327"/>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100" b="0" i="0" u="none" strike="noStrike" cap="none" normalizeH="0" baseline="0">
                <a:ln>
                  <a:noFill/>
                </a:ln>
                <a:solidFill>
                  <a:schemeClr val="tx1"/>
                </a:solidFill>
                <a:effectLst/>
                <a:latin typeface="Consolas" panose="020B0609020204030204" pitchFamily="49" charset="0"/>
              </a:rPr>
              <a:t>int listen(int sockfd, int backlog);</a:t>
            </a:r>
            <a:r>
              <a:rPr kumimoji="0" lang="zh-CN" altLang="zh-CN" sz="3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0" name="矩形 9">
            <a:extLst>
              <a:ext uri="{FF2B5EF4-FFF2-40B4-BE49-F238E27FC236}">
                <a16:creationId xmlns:a16="http://schemas.microsoft.com/office/drawing/2014/main" id="{FD065401-F2B8-4F11-A692-82F81E6A377B}"/>
              </a:ext>
            </a:extLst>
          </p:cNvPr>
          <p:cNvSpPr/>
          <p:nvPr/>
        </p:nvSpPr>
        <p:spPr>
          <a:xfrm>
            <a:off x="611560" y="4445473"/>
            <a:ext cx="7062732" cy="1702069"/>
          </a:xfrm>
          <a:prstGeom prst="rect">
            <a:avLst/>
          </a:prstGeom>
        </p:spPr>
        <p:txBody>
          <a:bodyPr wrap="square">
            <a:spAutoFit/>
          </a:bodyPr>
          <a:lstStyle/>
          <a:p>
            <a:pPr>
              <a:lnSpc>
                <a:spcPct val="150000"/>
              </a:lnSpc>
            </a:pPr>
            <a:r>
              <a:rPr lang="en-US" altLang="zh-CN" b="0" dirty="0">
                <a:latin typeface="Roboto"/>
              </a:rPr>
              <a:t>It puts the server socket in a passive mode, where it waits for the client to approach the server to make a connection. </a:t>
            </a:r>
          </a:p>
          <a:p>
            <a:pPr>
              <a:lnSpc>
                <a:spcPct val="150000"/>
              </a:lnSpc>
            </a:pPr>
            <a:r>
              <a:rPr lang="en-US" altLang="zh-CN" b="0" dirty="0">
                <a:latin typeface="Roboto"/>
              </a:rPr>
              <a:t>The backlog, defines the maximum length to which the queue of pending connections for </a:t>
            </a:r>
            <a:r>
              <a:rPr lang="en-US" altLang="zh-CN" b="0" dirty="0" err="1">
                <a:latin typeface="Roboto"/>
              </a:rPr>
              <a:t>sockfd</a:t>
            </a:r>
            <a:r>
              <a:rPr lang="en-US" altLang="zh-CN" b="0" dirty="0">
                <a:latin typeface="Roboto"/>
              </a:rPr>
              <a:t> may grow. </a:t>
            </a:r>
            <a:endParaRPr lang="zh-CN" altLang="en-US" dirty="0"/>
          </a:p>
        </p:txBody>
      </p:sp>
      <p:sp>
        <p:nvSpPr>
          <p:cNvPr id="3" name="矩形 2">
            <a:extLst>
              <a:ext uri="{FF2B5EF4-FFF2-40B4-BE49-F238E27FC236}">
                <a16:creationId xmlns:a16="http://schemas.microsoft.com/office/drawing/2014/main" id="{E41DAB2F-C480-402C-B1B7-52B35F50C339}"/>
              </a:ext>
            </a:extLst>
          </p:cNvPr>
          <p:cNvSpPr/>
          <p:nvPr/>
        </p:nvSpPr>
        <p:spPr bwMode="auto">
          <a:xfrm>
            <a:off x="3203848" y="2582206"/>
            <a:ext cx="1152128" cy="36294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p:sp>
        <p:nvSpPr>
          <p:cNvPr id="11" name="矩形 10">
            <a:extLst>
              <a:ext uri="{FF2B5EF4-FFF2-40B4-BE49-F238E27FC236}">
                <a16:creationId xmlns:a16="http://schemas.microsoft.com/office/drawing/2014/main" id="{3A7CEFE0-DFF3-4792-BD29-D06273749DC0}"/>
              </a:ext>
            </a:extLst>
          </p:cNvPr>
          <p:cNvSpPr/>
          <p:nvPr/>
        </p:nvSpPr>
        <p:spPr bwMode="auto">
          <a:xfrm>
            <a:off x="2339752" y="3976067"/>
            <a:ext cx="1152128" cy="362949"/>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a:ln>
                <a:noFill/>
              </a:ln>
              <a:solidFill>
                <a:schemeClr val="tx1"/>
              </a:solidFill>
              <a:effectLst/>
              <a:latin typeface="Tahoma" pitchFamily="34" charset="0"/>
              <a:ea typeface="宋体" pitchFamily="2" charset="-122"/>
            </a:endParaRPr>
          </a:p>
        </p:txBody>
      </p:sp>
      <mc:AlternateContent xmlns:mc="http://schemas.openxmlformats.org/markup-compatibility/2006" xmlns:p14="http://schemas.microsoft.com/office/powerpoint/2010/main">
        <mc:Choice Requires="p14">
          <p:contentPart p14:bwMode="auto" r:id="rId4">
            <p14:nvContentPartPr>
              <p14:cNvPr id="5" name="墨迹 4">
                <a:extLst>
                  <a:ext uri="{FF2B5EF4-FFF2-40B4-BE49-F238E27FC236}">
                    <a16:creationId xmlns:a16="http://schemas.microsoft.com/office/drawing/2014/main" id="{677C421E-65C9-471E-98AC-C6FB881D3795}"/>
                  </a:ext>
                </a:extLst>
              </p14:cNvPr>
              <p14:cNvContentPartPr/>
              <p14:nvPr/>
            </p14:nvContentPartPr>
            <p14:xfrm>
              <a:off x="1583640" y="2604960"/>
              <a:ext cx="3441960" cy="2355120"/>
            </p14:xfrm>
          </p:contentPart>
        </mc:Choice>
        <mc:Fallback xmlns="">
          <p:pic>
            <p:nvPicPr>
              <p:cNvPr id="5" name="墨迹 4">
                <a:extLst>
                  <a:ext uri="{FF2B5EF4-FFF2-40B4-BE49-F238E27FC236}">
                    <a16:creationId xmlns:a16="http://schemas.microsoft.com/office/drawing/2014/main" id="{677C421E-65C9-471E-98AC-C6FB881D3795}"/>
                  </a:ext>
                </a:extLst>
              </p:cNvPr>
              <p:cNvPicPr/>
              <p:nvPr/>
            </p:nvPicPr>
            <p:blipFill>
              <a:blip r:embed="rId5"/>
              <a:stretch>
                <a:fillRect/>
              </a:stretch>
            </p:blipFill>
            <p:spPr>
              <a:xfrm>
                <a:off x="1574280" y="2595600"/>
                <a:ext cx="3460680" cy="2373840"/>
              </a:xfrm>
              <a:prstGeom prst="rect">
                <a:avLst/>
              </a:prstGeom>
            </p:spPr>
          </p:pic>
        </mc:Fallback>
      </mc:AlternateContent>
    </p:spTree>
    <p:extLst>
      <p:ext uri="{BB962C8B-B14F-4D97-AF65-F5344CB8AC3E}">
        <p14:creationId xmlns:p14="http://schemas.microsoft.com/office/powerpoint/2010/main" val="1929483265"/>
      </p:ext>
    </p:extLst>
  </p:cSld>
  <p:clrMapOvr>
    <a:masterClrMapping/>
  </p:clrMapOvr>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宋体"/>
        <a:cs typeface=""/>
      </a:majorFont>
      <a:minorFont>
        <a:latin typeface="Tahom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Blends</Template>
  <TotalTime>24711</TotalTime>
  <Words>6234</Words>
  <Application>Microsoft Office PowerPoint</Application>
  <PresentationFormat>全屏显示(4:3)</PresentationFormat>
  <Paragraphs>523</Paragraphs>
  <Slides>57</Slides>
  <Notes>56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57</vt:i4>
      </vt:variant>
    </vt:vector>
  </HeadingPairs>
  <TitlesOfParts>
    <vt:vector size="72" baseType="lpstr">
      <vt:lpstr>Droid Sans</vt:lpstr>
      <vt:lpstr>Heiti SC Light</vt:lpstr>
      <vt:lpstr>Helvetica Neue</vt:lpstr>
      <vt:lpstr>Inter</vt:lpstr>
      <vt:lpstr>黑体</vt:lpstr>
      <vt:lpstr>微软雅黑</vt:lpstr>
      <vt:lpstr>Arial</vt:lpstr>
      <vt:lpstr>Arial Black</vt:lpstr>
      <vt:lpstr>Consolas</vt:lpstr>
      <vt:lpstr>Roboto</vt:lpstr>
      <vt:lpstr>Tahoma</vt:lpstr>
      <vt:lpstr>Times New Roman</vt:lpstr>
      <vt:lpstr>Verdana</vt:lpstr>
      <vt:lpstr>Wingdings</vt:lpstr>
      <vt:lpstr>Blends</vt:lpstr>
      <vt:lpstr>数据中心网络</vt:lpstr>
      <vt:lpstr>PowerPoint 演示文稿</vt:lpstr>
      <vt:lpstr>About this course</vt:lpstr>
      <vt:lpstr>PowerPoint 演示文稿</vt:lpstr>
      <vt:lpstr>Network programming</vt:lpstr>
      <vt:lpstr>Network programming</vt:lpstr>
      <vt:lpstr>Network programming</vt:lpstr>
      <vt:lpstr>Network programming</vt:lpstr>
      <vt:lpstr>Network programming</vt:lpstr>
      <vt:lpstr>Network programming</vt:lpstr>
      <vt:lpstr>Network programming</vt:lpstr>
      <vt:lpstr>PowerPoint 演示文稿</vt:lpstr>
      <vt:lpstr>Network programming</vt:lpstr>
      <vt:lpstr>Network programming</vt:lpstr>
      <vt:lpstr>Network programming</vt:lpstr>
      <vt:lpstr>Network programming</vt:lpstr>
      <vt:lpstr>Network programming</vt:lpstr>
      <vt:lpstr>Network programming</vt:lpstr>
      <vt:lpstr>Network programming</vt:lpstr>
      <vt:lpstr>Network programming</vt:lpstr>
      <vt:lpstr>Network programming</vt:lpstr>
      <vt:lpstr>Network programming</vt:lpstr>
      <vt:lpstr>Network programming</vt:lpstr>
      <vt:lpstr>Sample code</vt:lpstr>
      <vt:lpstr>Sample code</vt:lpstr>
      <vt:lpstr>Network programming</vt:lpstr>
      <vt:lpstr>Network programming</vt:lpstr>
      <vt:lpstr>Sample code</vt:lpstr>
      <vt:lpstr>Network programming</vt:lpstr>
      <vt:lpstr>Network programming</vt:lpstr>
      <vt:lpstr>Network programming</vt:lpstr>
      <vt:lpstr>Network programming</vt:lpstr>
      <vt:lpstr>PowerPoint 演示文稿</vt:lpstr>
      <vt:lpstr>Network programming</vt:lpstr>
      <vt:lpstr>Network programming</vt:lpstr>
      <vt:lpstr>Network programming</vt:lpstr>
      <vt:lpstr>PowerPoint 演示文稿</vt:lpstr>
      <vt:lpstr>Network programming</vt:lpstr>
      <vt:lpstr>Network programming</vt:lpstr>
      <vt:lpstr>Network programming</vt:lpstr>
      <vt:lpstr>Review</vt:lpstr>
      <vt:lpstr>数据中心网络</vt:lpstr>
      <vt:lpstr>PowerPoint 演示文稿</vt:lpstr>
      <vt:lpstr>Network programming</vt:lpstr>
      <vt:lpstr>Network programming</vt:lpstr>
      <vt:lpstr>Network programming</vt:lpstr>
      <vt:lpstr>Review</vt:lpstr>
      <vt:lpstr>Network programming in the kernel</vt:lpstr>
      <vt:lpstr>Network programming in the kernel</vt:lpstr>
      <vt:lpstr>Network programming in the kernel</vt:lpstr>
      <vt:lpstr>Network programming in the kernel</vt:lpstr>
      <vt:lpstr>Network programming in the kernel</vt:lpstr>
      <vt:lpstr>Network programming in the kernel</vt:lpstr>
      <vt:lpstr>Network programming in the kernel</vt:lpstr>
      <vt:lpstr>Homework</vt:lpstr>
      <vt:lpstr>Supplementary material</vt:lpstr>
      <vt:lpstr>Supplementary material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Chap01</dc:title>
  <dc:creator>rxiong</dc:creator>
  <cp:lastModifiedBy>shendian</cp:lastModifiedBy>
  <cp:revision>630</cp:revision>
  <cp:lastPrinted>2018-03-06T11:11:22Z</cp:lastPrinted>
  <dcterms:created xsi:type="dcterms:W3CDTF">2017-02-09T07:29:53Z</dcterms:created>
  <dcterms:modified xsi:type="dcterms:W3CDTF">2023-03-24T07:43:54Z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5</vt:i4>
  </property>
</Properties>
</file>